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0" r:id="rId1"/>
  </p:sldMasterIdLst>
  <p:notesMasterIdLst>
    <p:notesMasterId r:id="rId31"/>
  </p:notesMasterIdLst>
  <p:sldIdLst>
    <p:sldId id="256" r:id="rId2"/>
    <p:sldId id="276" r:id="rId3"/>
    <p:sldId id="284" r:id="rId4"/>
    <p:sldId id="257" r:id="rId5"/>
    <p:sldId id="258" r:id="rId6"/>
    <p:sldId id="259" r:id="rId7"/>
    <p:sldId id="278" r:id="rId8"/>
    <p:sldId id="261" r:id="rId9"/>
    <p:sldId id="262" r:id="rId10"/>
    <p:sldId id="263" r:id="rId11"/>
    <p:sldId id="279" r:id="rId12"/>
    <p:sldId id="282" r:id="rId13"/>
    <p:sldId id="280" r:id="rId14"/>
    <p:sldId id="283" r:id="rId15"/>
    <p:sldId id="264" r:id="rId16"/>
    <p:sldId id="265" r:id="rId17"/>
    <p:sldId id="285" r:id="rId18"/>
    <p:sldId id="266" r:id="rId19"/>
    <p:sldId id="267" r:id="rId20"/>
    <p:sldId id="268" r:id="rId21"/>
    <p:sldId id="286" r:id="rId22"/>
    <p:sldId id="269" r:id="rId23"/>
    <p:sldId id="270" r:id="rId24"/>
    <p:sldId id="271" r:id="rId25"/>
    <p:sldId id="272" r:id="rId26"/>
    <p:sldId id="273" r:id="rId27"/>
    <p:sldId id="274" r:id="rId28"/>
    <p:sldId id="275" r:id="rId29"/>
    <p:sldId id="277"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63"/>
  </p:normalViewPr>
  <p:slideViewPr>
    <p:cSldViewPr snapToGrid="0" snapToObjects="1">
      <p:cViewPr varScale="1">
        <p:scale>
          <a:sx n="117" d="100"/>
          <a:sy n="117" d="100"/>
        </p:scale>
        <p:origin x="36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4.png>
</file>

<file path=ppt/media/image5.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605DA5-AA86-FD40-8A45-01D3FC7541B1}" type="datetimeFigureOut">
              <a:rPr lang="en-US" smtClean="0"/>
              <a:t>5/9/20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044AE7-05FA-5045-A489-219580E84E39}" type="slidenum">
              <a:rPr lang="en-US" smtClean="0"/>
              <a:t>‹#›</a:t>
            </a:fld>
            <a:endParaRPr lang="en-US"/>
          </a:p>
        </p:txBody>
      </p:sp>
    </p:spTree>
    <p:extLst>
      <p:ext uri="{BB962C8B-B14F-4D97-AF65-F5344CB8AC3E}">
        <p14:creationId xmlns:p14="http://schemas.microsoft.com/office/powerpoint/2010/main" val="1928229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044AE7-05FA-5045-A489-219580E84E39}" type="slidenum">
              <a:rPr lang="en-US" smtClean="0"/>
              <a:t>4</a:t>
            </a:fld>
            <a:endParaRPr lang="en-US"/>
          </a:p>
        </p:txBody>
      </p:sp>
    </p:spTree>
    <p:extLst>
      <p:ext uri="{BB962C8B-B14F-4D97-AF65-F5344CB8AC3E}">
        <p14:creationId xmlns:p14="http://schemas.microsoft.com/office/powerpoint/2010/main" val="8801601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044AE7-05FA-5045-A489-219580E84E39}" type="slidenum">
              <a:rPr lang="en-US" smtClean="0"/>
              <a:t>9</a:t>
            </a:fld>
            <a:endParaRPr lang="en-US"/>
          </a:p>
        </p:txBody>
      </p:sp>
    </p:spTree>
    <p:extLst>
      <p:ext uri="{BB962C8B-B14F-4D97-AF65-F5344CB8AC3E}">
        <p14:creationId xmlns:p14="http://schemas.microsoft.com/office/powerpoint/2010/main" val="10014889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FE0F9-74D3-C444-8916-FEE818C7CA99}"/>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0BD0D1E4-4043-494C-BC83-B00819F456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7B81C05B-13A0-9140-953D-7E60177BCFE7}"/>
              </a:ext>
            </a:extLst>
          </p:cNvPr>
          <p:cNvSpPr>
            <a:spLocks noGrp="1"/>
          </p:cNvSpPr>
          <p:nvPr>
            <p:ph type="dt" sz="half" idx="10"/>
          </p:nvPr>
        </p:nvSpPr>
        <p:spPr/>
        <p:txBody>
          <a:bodyPr/>
          <a:lstStyle/>
          <a:p>
            <a:fld id="{362094D7-6507-564B-B703-D45149C1A454}" type="datetimeFigureOut">
              <a:rPr lang="en-US" smtClean="0"/>
              <a:t>5/9/20</a:t>
            </a:fld>
            <a:endParaRPr lang="en-US"/>
          </a:p>
        </p:txBody>
      </p:sp>
      <p:sp>
        <p:nvSpPr>
          <p:cNvPr id="5" name="Footer Placeholder 4">
            <a:extLst>
              <a:ext uri="{FF2B5EF4-FFF2-40B4-BE49-F238E27FC236}">
                <a16:creationId xmlns:a16="http://schemas.microsoft.com/office/drawing/2014/main" id="{F8DF972D-232C-954D-9D05-26F732EC91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787691-AD47-D84C-9EBF-00CBCD3628A9}"/>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9926341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A1451-79CB-A14F-9BFB-853DB2CFD3BC}"/>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946A9EA-A3DB-A64B-8DCF-3D04FD5D7E53}"/>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7870F60-9224-8D47-99C6-120865648877}"/>
              </a:ext>
            </a:extLst>
          </p:cNvPr>
          <p:cNvSpPr>
            <a:spLocks noGrp="1"/>
          </p:cNvSpPr>
          <p:nvPr>
            <p:ph type="dt" sz="half" idx="10"/>
          </p:nvPr>
        </p:nvSpPr>
        <p:spPr/>
        <p:txBody>
          <a:bodyPr/>
          <a:lstStyle/>
          <a:p>
            <a:fld id="{362094D7-6507-564B-B703-D45149C1A454}" type="datetimeFigureOut">
              <a:rPr lang="en-US" smtClean="0"/>
              <a:t>5/9/20</a:t>
            </a:fld>
            <a:endParaRPr lang="en-US"/>
          </a:p>
        </p:txBody>
      </p:sp>
      <p:sp>
        <p:nvSpPr>
          <p:cNvPr id="5" name="Footer Placeholder 4">
            <a:extLst>
              <a:ext uri="{FF2B5EF4-FFF2-40B4-BE49-F238E27FC236}">
                <a16:creationId xmlns:a16="http://schemas.microsoft.com/office/drawing/2014/main" id="{253C689E-1C11-564C-8D32-20A4A4EBC1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31B560-4301-1A49-A536-8EFD0BF3BBAC}"/>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32110773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6FC8139-AD33-8542-92F7-95ADB53A19A5}"/>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5182760-59D9-D444-A2A1-40B75D49ABBF}"/>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FC8C557-BEAB-E241-A16F-62062A18F31B}"/>
              </a:ext>
            </a:extLst>
          </p:cNvPr>
          <p:cNvSpPr>
            <a:spLocks noGrp="1"/>
          </p:cNvSpPr>
          <p:nvPr>
            <p:ph type="dt" sz="half" idx="10"/>
          </p:nvPr>
        </p:nvSpPr>
        <p:spPr/>
        <p:txBody>
          <a:bodyPr/>
          <a:lstStyle/>
          <a:p>
            <a:fld id="{362094D7-6507-564B-B703-D45149C1A454}" type="datetimeFigureOut">
              <a:rPr lang="en-US" smtClean="0"/>
              <a:t>5/9/20</a:t>
            </a:fld>
            <a:endParaRPr lang="en-US"/>
          </a:p>
        </p:txBody>
      </p:sp>
      <p:sp>
        <p:nvSpPr>
          <p:cNvPr id="5" name="Footer Placeholder 4">
            <a:extLst>
              <a:ext uri="{FF2B5EF4-FFF2-40B4-BE49-F238E27FC236}">
                <a16:creationId xmlns:a16="http://schemas.microsoft.com/office/drawing/2014/main" id="{02DCC5F7-F6DE-1A4B-AA7A-C90177306E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FA689D-3D86-5B40-B4B1-4B6FD9F09A8F}"/>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3525570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3056E-C295-1A4B-9788-6AC2ADE1C62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2AF52E1-E527-2E44-9FF2-CFD23E6CEB9D}"/>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8F1BD4E-F0A0-3143-9458-B0AD9CB4F436}"/>
              </a:ext>
            </a:extLst>
          </p:cNvPr>
          <p:cNvSpPr>
            <a:spLocks noGrp="1"/>
          </p:cNvSpPr>
          <p:nvPr>
            <p:ph type="dt" sz="half" idx="10"/>
          </p:nvPr>
        </p:nvSpPr>
        <p:spPr/>
        <p:txBody>
          <a:bodyPr/>
          <a:lstStyle/>
          <a:p>
            <a:fld id="{362094D7-6507-564B-B703-D45149C1A454}" type="datetimeFigureOut">
              <a:rPr lang="en-US" smtClean="0"/>
              <a:t>5/9/20</a:t>
            </a:fld>
            <a:endParaRPr lang="en-US"/>
          </a:p>
        </p:txBody>
      </p:sp>
      <p:sp>
        <p:nvSpPr>
          <p:cNvPr id="5" name="Footer Placeholder 4">
            <a:extLst>
              <a:ext uri="{FF2B5EF4-FFF2-40B4-BE49-F238E27FC236}">
                <a16:creationId xmlns:a16="http://schemas.microsoft.com/office/drawing/2014/main" id="{A6659F2F-7F10-0349-A44B-24D92E8A55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F498AD-2160-0243-9228-2B3B3E003A08}"/>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18220811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69155-FF16-794A-94B4-071A9981BAE8}"/>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ED195DB3-01F2-1B47-B16C-FAF44C20A83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3B1C4E9E-2BFC-6942-90C0-FB92A9DAF594}"/>
              </a:ext>
            </a:extLst>
          </p:cNvPr>
          <p:cNvSpPr>
            <a:spLocks noGrp="1"/>
          </p:cNvSpPr>
          <p:nvPr>
            <p:ph type="dt" sz="half" idx="10"/>
          </p:nvPr>
        </p:nvSpPr>
        <p:spPr/>
        <p:txBody>
          <a:bodyPr/>
          <a:lstStyle/>
          <a:p>
            <a:fld id="{362094D7-6507-564B-B703-D45149C1A454}" type="datetimeFigureOut">
              <a:rPr lang="en-US" smtClean="0"/>
              <a:t>5/9/20</a:t>
            </a:fld>
            <a:endParaRPr lang="en-US"/>
          </a:p>
        </p:txBody>
      </p:sp>
      <p:sp>
        <p:nvSpPr>
          <p:cNvPr id="5" name="Footer Placeholder 4">
            <a:extLst>
              <a:ext uri="{FF2B5EF4-FFF2-40B4-BE49-F238E27FC236}">
                <a16:creationId xmlns:a16="http://schemas.microsoft.com/office/drawing/2014/main" id="{75D1C75B-DD29-7B46-88BA-3FBE9BFFD6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12D21F-BD47-7D44-A371-18E5B17306E5}"/>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4083757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6FB5A-DDFD-BE4C-88A8-74145A5D8201}"/>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A75B173-05FB-044F-8449-AF42B52E3C7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0FFE8892-1FE8-A744-9022-2ECC091DC20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801085C8-7B5D-0845-B57C-169FB1C88DDF}"/>
              </a:ext>
            </a:extLst>
          </p:cNvPr>
          <p:cNvSpPr>
            <a:spLocks noGrp="1"/>
          </p:cNvSpPr>
          <p:nvPr>
            <p:ph type="dt" sz="half" idx="10"/>
          </p:nvPr>
        </p:nvSpPr>
        <p:spPr/>
        <p:txBody>
          <a:bodyPr/>
          <a:lstStyle/>
          <a:p>
            <a:fld id="{362094D7-6507-564B-B703-D45149C1A454}" type="datetimeFigureOut">
              <a:rPr lang="en-US" smtClean="0"/>
              <a:t>5/9/20</a:t>
            </a:fld>
            <a:endParaRPr lang="en-US"/>
          </a:p>
        </p:txBody>
      </p:sp>
      <p:sp>
        <p:nvSpPr>
          <p:cNvPr id="6" name="Footer Placeholder 5">
            <a:extLst>
              <a:ext uri="{FF2B5EF4-FFF2-40B4-BE49-F238E27FC236}">
                <a16:creationId xmlns:a16="http://schemas.microsoft.com/office/drawing/2014/main" id="{6F792400-1FCA-F34F-A896-EF0002C0D8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15EF6E-2C9C-4644-A6B1-8111B2EBEE58}"/>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13132747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95C20-1153-6341-B68E-534666580C46}"/>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227B7C0-CB54-0E48-9D5F-3A42E023CEF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DE3526E0-6B0D-714C-8F7E-C50D3E629F98}"/>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384A2907-8363-704D-9206-49795E83A7E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138A7425-11A4-DD47-A222-39C0174A158F}"/>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28AE3C2-64D7-2F4C-BA3D-330E2D22E0D1}"/>
              </a:ext>
            </a:extLst>
          </p:cNvPr>
          <p:cNvSpPr>
            <a:spLocks noGrp="1"/>
          </p:cNvSpPr>
          <p:nvPr>
            <p:ph type="dt" sz="half" idx="10"/>
          </p:nvPr>
        </p:nvSpPr>
        <p:spPr/>
        <p:txBody>
          <a:bodyPr/>
          <a:lstStyle/>
          <a:p>
            <a:fld id="{362094D7-6507-564B-B703-D45149C1A454}" type="datetimeFigureOut">
              <a:rPr lang="en-US" smtClean="0"/>
              <a:t>5/9/20</a:t>
            </a:fld>
            <a:endParaRPr lang="en-US"/>
          </a:p>
        </p:txBody>
      </p:sp>
      <p:sp>
        <p:nvSpPr>
          <p:cNvPr id="8" name="Footer Placeholder 7">
            <a:extLst>
              <a:ext uri="{FF2B5EF4-FFF2-40B4-BE49-F238E27FC236}">
                <a16:creationId xmlns:a16="http://schemas.microsoft.com/office/drawing/2014/main" id="{C0A3FEFB-CD1A-C148-8F6D-4CAC2F9EE10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53CF329-157B-B14B-BE7B-061CAA8601BD}"/>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2627139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483DB-FD63-A948-ABD9-2707E3E85FFF}"/>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A92F32C9-5725-1A47-BFB9-A10421BA5AB4}"/>
              </a:ext>
            </a:extLst>
          </p:cNvPr>
          <p:cNvSpPr>
            <a:spLocks noGrp="1"/>
          </p:cNvSpPr>
          <p:nvPr>
            <p:ph type="dt" sz="half" idx="10"/>
          </p:nvPr>
        </p:nvSpPr>
        <p:spPr/>
        <p:txBody>
          <a:bodyPr/>
          <a:lstStyle/>
          <a:p>
            <a:fld id="{362094D7-6507-564B-B703-D45149C1A454}" type="datetimeFigureOut">
              <a:rPr lang="en-US" smtClean="0"/>
              <a:t>5/9/20</a:t>
            </a:fld>
            <a:endParaRPr lang="en-US"/>
          </a:p>
        </p:txBody>
      </p:sp>
      <p:sp>
        <p:nvSpPr>
          <p:cNvPr id="4" name="Footer Placeholder 3">
            <a:extLst>
              <a:ext uri="{FF2B5EF4-FFF2-40B4-BE49-F238E27FC236}">
                <a16:creationId xmlns:a16="http://schemas.microsoft.com/office/drawing/2014/main" id="{2B6C71AD-AEDA-FD4D-B0B0-F88277B74FA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2430FB8-9F71-9446-B159-547B00854DD2}"/>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3717739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8A98431-5FDD-D247-8827-30F463371E32}"/>
              </a:ext>
            </a:extLst>
          </p:cNvPr>
          <p:cNvSpPr>
            <a:spLocks noGrp="1"/>
          </p:cNvSpPr>
          <p:nvPr>
            <p:ph type="dt" sz="half" idx="10"/>
          </p:nvPr>
        </p:nvSpPr>
        <p:spPr/>
        <p:txBody>
          <a:bodyPr/>
          <a:lstStyle/>
          <a:p>
            <a:fld id="{362094D7-6507-564B-B703-D45149C1A454}" type="datetimeFigureOut">
              <a:rPr lang="en-US" smtClean="0"/>
              <a:t>5/9/20</a:t>
            </a:fld>
            <a:endParaRPr lang="en-US"/>
          </a:p>
        </p:txBody>
      </p:sp>
      <p:sp>
        <p:nvSpPr>
          <p:cNvPr id="3" name="Footer Placeholder 2">
            <a:extLst>
              <a:ext uri="{FF2B5EF4-FFF2-40B4-BE49-F238E27FC236}">
                <a16:creationId xmlns:a16="http://schemas.microsoft.com/office/drawing/2014/main" id="{FD5EDBDD-E05F-3F41-AF5F-3BF84B36B04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3F7BEB-38A7-AA46-9407-62F1A0300F00}"/>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32568890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36495-74E4-F242-B244-28796DF1181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67F2D6BE-0CDB-B54F-86F7-6F993DFF273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D19DDB1D-8223-7043-A894-B3FCB92CDB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335BF59-20B7-7C4C-BF53-F9C923165890}"/>
              </a:ext>
            </a:extLst>
          </p:cNvPr>
          <p:cNvSpPr>
            <a:spLocks noGrp="1"/>
          </p:cNvSpPr>
          <p:nvPr>
            <p:ph type="dt" sz="half" idx="10"/>
          </p:nvPr>
        </p:nvSpPr>
        <p:spPr/>
        <p:txBody>
          <a:bodyPr/>
          <a:lstStyle/>
          <a:p>
            <a:fld id="{362094D7-6507-564B-B703-D45149C1A454}" type="datetimeFigureOut">
              <a:rPr lang="en-US" smtClean="0"/>
              <a:t>5/9/20</a:t>
            </a:fld>
            <a:endParaRPr lang="en-US"/>
          </a:p>
        </p:txBody>
      </p:sp>
      <p:sp>
        <p:nvSpPr>
          <p:cNvPr id="6" name="Footer Placeholder 5">
            <a:extLst>
              <a:ext uri="{FF2B5EF4-FFF2-40B4-BE49-F238E27FC236}">
                <a16:creationId xmlns:a16="http://schemas.microsoft.com/office/drawing/2014/main" id="{6B08DFA4-BBC7-DE47-9062-F42212EF2B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09EF0D-580C-0943-97F8-F342207DE071}"/>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30689471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363E1-4E0F-814D-AD63-8ECFEE85CDB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40F5E161-C36B-6C46-9E57-669863ECD1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94F14C9-6632-BC44-A5C5-2A402402D7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224ADA3-5E42-E148-8EF6-7E16D8A648CE}"/>
              </a:ext>
            </a:extLst>
          </p:cNvPr>
          <p:cNvSpPr>
            <a:spLocks noGrp="1"/>
          </p:cNvSpPr>
          <p:nvPr>
            <p:ph type="dt" sz="half" idx="10"/>
          </p:nvPr>
        </p:nvSpPr>
        <p:spPr/>
        <p:txBody>
          <a:bodyPr/>
          <a:lstStyle/>
          <a:p>
            <a:fld id="{362094D7-6507-564B-B703-D45149C1A454}" type="datetimeFigureOut">
              <a:rPr lang="en-US" smtClean="0"/>
              <a:t>5/9/20</a:t>
            </a:fld>
            <a:endParaRPr lang="en-US"/>
          </a:p>
        </p:txBody>
      </p:sp>
      <p:sp>
        <p:nvSpPr>
          <p:cNvPr id="6" name="Footer Placeholder 5">
            <a:extLst>
              <a:ext uri="{FF2B5EF4-FFF2-40B4-BE49-F238E27FC236}">
                <a16:creationId xmlns:a16="http://schemas.microsoft.com/office/drawing/2014/main" id="{4127C387-4FB6-DE46-958D-41DC6C4B97D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553B142-077A-8846-BDEE-36FA02444B7A}"/>
              </a:ext>
            </a:extLst>
          </p:cNvPr>
          <p:cNvSpPr>
            <a:spLocks noGrp="1"/>
          </p:cNvSpPr>
          <p:nvPr>
            <p:ph type="sldNum" sz="quarter" idx="12"/>
          </p:nvPr>
        </p:nvSpPr>
        <p:spPr/>
        <p:txBody>
          <a:bodyPr/>
          <a:lstStyle/>
          <a:p>
            <a:fld id="{9A3EBE61-4A58-5A49-A879-19FB78D1D760}" type="slidenum">
              <a:rPr lang="en-US" smtClean="0"/>
              <a:t>‹#›</a:t>
            </a:fld>
            <a:endParaRPr lang="en-US"/>
          </a:p>
        </p:txBody>
      </p:sp>
    </p:spTree>
    <p:extLst>
      <p:ext uri="{BB962C8B-B14F-4D97-AF65-F5344CB8AC3E}">
        <p14:creationId xmlns:p14="http://schemas.microsoft.com/office/powerpoint/2010/main" val="39790643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687D2FE-5D36-E34B-AFE7-FCE28B79FD4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E3E1100-DA21-F649-A756-1755478C597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918D88A-FF5D-1E4C-9BDE-145A61BF24D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2094D7-6507-564B-B703-D45149C1A454}" type="datetimeFigureOut">
              <a:rPr lang="en-US" smtClean="0"/>
              <a:t>5/9/20</a:t>
            </a:fld>
            <a:endParaRPr lang="en-US"/>
          </a:p>
        </p:txBody>
      </p:sp>
      <p:sp>
        <p:nvSpPr>
          <p:cNvPr id="5" name="Footer Placeholder 4">
            <a:extLst>
              <a:ext uri="{FF2B5EF4-FFF2-40B4-BE49-F238E27FC236}">
                <a16:creationId xmlns:a16="http://schemas.microsoft.com/office/drawing/2014/main" id="{448C3693-348B-9E41-8647-4BE44181172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5163415-13DF-8F41-8EE5-7EDD8C0071B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3EBE61-4A58-5A49-A879-19FB78D1D760}" type="slidenum">
              <a:rPr lang="en-US" smtClean="0"/>
              <a:t>‹#›</a:t>
            </a:fld>
            <a:endParaRPr lang="en-US"/>
          </a:p>
        </p:txBody>
      </p:sp>
    </p:spTree>
    <p:extLst>
      <p:ext uri="{BB962C8B-B14F-4D97-AF65-F5344CB8AC3E}">
        <p14:creationId xmlns:p14="http://schemas.microsoft.com/office/powerpoint/2010/main" val="3111504429"/>
      </p:ext>
    </p:extLst>
  </p:cSld>
  <p:clrMap bg1="lt1" tx1="dk1" bg2="lt2" tx2="dk2" accent1="accent1" accent2="accent2" accent3="accent3" accent4="accent4" accent5="accent5" accent6="accent6" hlink="hlink" folHlink="folHlink"/>
  <p:sldLayoutIdLst>
    <p:sldLayoutId id="2147483791" r:id="rId1"/>
    <p:sldLayoutId id="2147483792" r:id="rId2"/>
    <p:sldLayoutId id="2147483793" r:id="rId3"/>
    <p:sldLayoutId id="2147483794" r:id="rId4"/>
    <p:sldLayoutId id="2147483795" r:id="rId5"/>
    <p:sldLayoutId id="2147483796" r:id="rId6"/>
    <p:sldLayoutId id="2147483797" r:id="rId7"/>
    <p:sldLayoutId id="2147483798" r:id="rId8"/>
    <p:sldLayoutId id="2147483799" r:id="rId9"/>
    <p:sldLayoutId id="2147483800" r:id="rId10"/>
    <p:sldLayoutId id="214748380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03013-C637-DC41-9E50-E2D445AF6B23}"/>
              </a:ext>
            </a:extLst>
          </p:cNvPr>
          <p:cNvSpPr>
            <a:spLocks noGrp="1"/>
          </p:cNvSpPr>
          <p:nvPr>
            <p:ph type="ctrTitle"/>
          </p:nvPr>
        </p:nvSpPr>
        <p:spPr/>
        <p:txBody>
          <a:bodyPr/>
          <a:lstStyle/>
          <a:p>
            <a:r>
              <a:rPr lang="en-US" dirty="0">
                <a:latin typeface="Garamond" panose="02020404030301010803" pitchFamily="18" charset="0"/>
              </a:rPr>
              <a:t>Motional Control of Loudspeakers</a:t>
            </a:r>
          </a:p>
        </p:txBody>
      </p:sp>
      <p:sp>
        <p:nvSpPr>
          <p:cNvPr id="3" name="Subtitle 2">
            <a:extLst>
              <a:ext uri="{FF2B5EF4-FFF2-40B4-BE49-F238E27FC236}">
                <a16:creationId xmlns:a16="http://schemas.microsoft.com/office/drawing/2014/main" id="{DBBE6A4A-0514-0047-A6EA-DA2C1D0662CB}"/>
              </a:ext>
            </a:extLst>
          </p:cNvPr>
          <p:cNvSpPr>
            <a:spLocks noGrp="1"/>
          </p:cNvSpPr>
          <p:nvPr>
            <p:ph type="subTitle" idx="1"/>
          </p:nvPr>
        </p:nvSpPr>
        <p:spPr/>
        <p:txBody>
          <a:bodyPr/>
          <a:lstStyle/>
          <a:p>
            <a:r>
              <a:rPr lang="en-US" dirty="0">
                <a:latin typeface="Garamond" panose="02020404030301010803" pitchFamily="18" charset="0"/>
              </a:rPr>
              <a:t>Sujit Malde</a:t>
            </a:r>
          </a:p>
          <a:p>
            <a:r>
              <a:rPr lang="en-US" dirty="0">
                <a:latin typeface="Garamond" panose="02020404030301010803" pitchFamily="18" charset="0"/>
              </a:rPr>
              <a:t>3</a:t>
            </a:r>
            <a:r>
              <a:rPr lang="en-US" baseline="30000" dirty="0">
                <a:latin typeface="Garamond" panose="02020404030301010803" pitchFamily="18" charset="0"/>
              </a:rPr>
              <a:t>rd</a:t>
            </a:r>
            <a:r>
              <a:rPr lang="en-US" dirty="0">
                <a:latin typeface="Garamond" panose="02020404030301010803" pitchFamily="18" charset="0"/>
              </a:rPr>
              <a:t> Year Project Symposium</a:t>
            </a:r>
          </a:p>
        </p:txBody>
      </p:sp>
    </p:spTree>
    <p:extLst>
      <p:ext uri="{BB962C8B-B14F-4D97-AF65-F5344CB8AC3E}">
        <p14:creationId xmlns:p14="http://schemas.microsoft.com/office/powerpoint/2010/main" val="13462287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958D3-EC68-D44D-A4FD-F37EFD8FB355}"/>
              </a:ext>
            </a:extLst>
          </p:cNvPr>
          <p:cNvSpPr>
            <a:spLocks noGrp="1"/>
          </p:cNvSpPr>
          <p:nvPr>
            <p:ph type="title"/>
          </p:nvPr>
        </p:nvSpPr>
        <p:spPr/>
        <p:txBody>
          <a:bodyPr/>
          <a:lstStyle/>
          <a:p>
            <a:r>
              <a:rPr lang="en-US" dirty="0">
                <a:latin typeface="Garamond" panose="02020404030301010803" pitchFamily="18" charset="0"/>
              </a:rPr>
              <a:t>Methodology</a:t>
            </a:r>
          </a:p>
        </p:txBody>
      </p:sp>
      <p:sp>
        <p:nvSpPr>
          <p:cNvPr id="3" name="Content Placeholder 2">
            <a:extLst>
              <a:ext uri="{FF2B5EF4-FFF2-40B4-BE49-F238E27FC236}">
                <a16:creationId xmlns:a16="http://schemas.microsoft.com/office/drawing/2014/main" id="{DEFF34EB-0AEF-0949-8269-7154F84B3F7B}"/>
              </a:ext>
            </a:extLst>
          </p:cNvPr>
          <p:cNvSpPr>
            <a:spLocks noGrp="1"/>
          </p:cNvSpPr>
          <p:nvPr>
            <p:ph idx="1"/>
          </p:nvPr>
        </p:nvSpPr>
        <p:spPr/>
        <p:txBody>
          <a:bodyPr>
            <a:normAutofit/>
          </a:bodyPr>
          <a:lstStyle/>
          <a:p>
            <a:pPr marL="514350" indent="-514350">
              <a:buFont typeface="+mj-lt"/>
              <a:buAutoNum type="arabicPeriod"/>
            </a:pPr>
            <a:r>
              <a:rPr lang="en-US" dirty="0">
                <a:latin typeface="Garamond" panose="02020404030301010803" pitchFamily="18" charset="0"/>
              </a:rPr>
              <a:t>Choose a subwoofer. Ideally cheap and small to prove that it’s the technology that makes the system sound good, not the build quality of the system alone. Pyle PLPW6D </a:t>
            </a:r>
            <a:r>
              <a:rPr lang="en-US" dirty="0">
                <a:latin typeface="Garamond" panose="02020404030301010803" pitchFamily="18" charset="0"/>
                <a:sym typeface="Wingdings" pitchFamily="2" charset="2"/>
              </a:rPr>
              <a:t> cheap, small, dual voice-coils = more freedom down the road</a:t>
            </a:r>
          </a:p>
        </p:txBody>
      </p:sp>
    </p:spTree>
    <p:extLst>
      <p:ext uri="{BB962C8B-B14F-4D97-AF65-F5344CB8AC3E}">
        <p14:creationId xmlns:p14="http://schemas.microsoft.com/office/powerpoint/2010/main" val="8194318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BC2EB-7230-544C-A68A-8DCC14FCEE2D}"/>
              </a:ext>
            </a:extLst>
          </p:cNvPr>
          <p:cNvSpPr>
            <a:spLocks noGrp="1"/>
          </p:cNvSpPr>
          <p:nvPr>
            <p:ph type="title"/>
          </p:nvPr>
        </p:nvSpPr>
        <p:spPr/>
        <p:txBody>
          <a:bodyPr/>
          <a:lstStyle/>
          <a:p>
            <a:r>
              <a:rPr lang="en-US" dirty="0">
                <a:latin typeface="Garamond" panose="02020404030301010803" pitchFamily="18" charset="0"/>
              </a:rPr>
              <a:t>Methodology</a:t>
            </a:r>
          </a:p>
        </p:txBody>
      </p:sp>
      <p:sp>
        <p:nvSpPr>
          <p:cNvPr id="7" name="TextBox 6">
            <a:extLst>
              <a:ext uri="{FF2B5EF4-FFF2-40B4-BE49-F238E27FC236}">
                <a16:creationId xmlns:a16="http://schemas.microsoft.com/office/drawing/2014/main" id="{4A9600ED-051E-C84A-8BA4-04213876B5BA}"/>
              </a:ext>
            </a:extLst>
          </p:cNvPr>
          <p:cNvSpPr txBox="1"/>
          <p:nvPr/>
        </p:nvSpPr>
        <p:spPr>
          <a:xfrm>
            <a:off x="5468808" y="1414306"/>
            <a:ext cx="6723192" cy="1815882"/>
          </a:xfrm>
          <a:prstGeom prst="rect">
            <a:avLst/>
          </a:prstGeom>
          <a:noFill/>
        </p:spPr>
        <p:txBody>
          <a:bodyPr wrap="square" rtlCol="0">
            <a:spAutoFit/>
          </a:bodyPr>
          <a:lstStyle/>
          <a:p>
            <a:r>
              <a:rPr lang="en-US" sz="2800" dirty="0">
                <a:latin typeface="Garamond" panose="02020404030301010803" pitchFamily="18" charset="0"/>
              </a:rPr>
              <a:t>Pyle PLPW6D:</a:t>
            </a:r>
          </a:p>
          <a:p>
            <a:pPr marL="457200" indent="-457200">
              <a:buFont typeface="Arial" panose="020B0604020202020204" pitchFamily="34" charset="0"/>
              <a:buChar char="•"/>
            </a:pPr>
            <a:r>
              <a:rPr lang="en-US" sz="2800" dirty="0">
                <a:latin typeface="Garamond" panose="02020404030301010803" pitchFamily="18" charset="0"/>
              </a:rPr>
              <a:t>Cheap (RRP $40)</a:t>
            </a:r>
          </a:p>
          <a:p>
            <a:pPr marL="457200" indent="-457200">
              <a:buFont typeface="Arial" panose="020B0604020202020204" pitchFamily="34" charset="0"/>
              <a:buChar char="•"/>
            </a:pPr>
            <a:r>
              <a:rPr lang="en-US" sz="2800" dirty="0">
                <a:latin typeface="Garamond" panose="02020404030301010803" pitchFamily="18" charset="0"/>
              </a:rPr>
              <a:t>Small (6-inch diameter)</a:t>
            </a:r>
          </a:p>
          <a:p>
            <a:pPr marL="457200" indent="-457200">
              <a:buFont typeface="Arial" panose="020B0604020202020204" pitchFamily="34" charset="0"/>
              <a:buChar char="•"/>
            </a:pPr>
            <a:r>
              <a:rPr lang="en-US" sz="2800" dirty="0">
                <a:latin typeface="Garamond" panose="02020404030301010803" pitchFamily="18" charset="0"/>
              </a:rPr>
              <a:t>Dual voice coils (more freedom of design)</a:t>
            </a:r>
          </a:p>
        </p:txBody>
      </p:sp>
      <p:grpSp>
        <p:nvGrpSpPr>
          <p:cNvPr id="10" name="Group 9">
            <a:extLst>
              <a:ext uri="{FF2B5EF4-FFF2-40B4-BE49-F238E27FC236}">
                <a16:creationId xmlns:a16="http://schemas.microsoft.com/office/drawing/2014/main" id="{D41E8485-B421-0046-9991-7040D68EC1D1}"/>
              </a:ext>
            </a:extLst>
          </p:cNvPr>
          <p:cNvGrpSpPr/>
          <p:nvPr/>
        </p:nvGrpSpPr>
        <p:grpSpPr>
          <a:xfrm>
            <a:off x="228600" y="1414306"/>
            <a:ext cx="5240208" cy="5393378"/>
            <a:chOff x="228600" y="1414306"/>
            <a:chExt cx="5240208" cy="5393378"/>
          </a:xfrm>
        </p:grpSpPr>
        <p:pic>
          <p:nvPicPr>
            <p:cNvPr id="6" name="Picture 4">
              <a:extLst>
                <a:ext uri="{FF2B5EF4-FFF2-40B4-BE49-F238E27FC236}">
                  <a16:creationId xmlns:a16="http://schemas.microsoft.com/office/drawing/2014/main" id="{C23C3899-D810-EC4C-AFD3-C42A14669E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414306"/>
              <a:ext cx="5240208" cy="519332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E8BB7334-7793-7B48-8F64-E90473DA0D47}"/>
                </a:ext>
              </a:extLst>
            </p:cNvPr>
            <p:cNvSpPr txBox="1"/>
            <p:nvPr/>
          </p:nvSpPr>
          <p:spPr>
            <a:xfrm>
              <a:off x="401234" y="6607629"/>
              <a:ext cx="4894940" cy="200055"/>
            </a:xfrm>
            <a:prstGeom prst="rect">
              <a:avLst/>
            </a:prstGeom>
            <a:noFill/>
          </p:spPr>
          <p:txBody>
            <a:bodyPr wrap="square" rtlCol="0">
              <a:spAutoFit/>
            </a:bodyPr>
            <a:lstStyle/>
            <a:p>
              <a:pPr algn="ctr"/>
              <a:r>
                <a:rPr lang="en-US" sz="700" dirty="0">
                  <a:latin typeface="Garamond" panose="02020404030301010803" pitchFamily="18" charset="0"/>
                </a:rPr>
                <a:t>https://</a:t>
              </a:r>
              <a:r>
                <a:rPr lang="en-US" sz="700" dirty="0" err="1">
                  <a:latin typeface="Garamond" panose="02020404030301010803" pitchFamily="18" charset="0"/>
                </a:rPr>
                <a:t>www.thompsonsltd.co.uk</a:t>
              </a:r>
              <a:r>
                <a:rPr lang="en-US" sz="700" dirty="0">
                  <a:latin typeface="Garamond" panose="02020404030301010803" pitchFamily="18" charset="0"/>
                </a:rPr>
                <a:t>/touring-and-leisure/plpw6d-pyle-plpw6d-6.5-600-watt-dual-voice-coil-4-ohm-subwoofer.html</a:t>
              </a:r>
            </a:p>
          </p:txBody>
        </p:sp>
      </p:grpSp>
    </p:spTree>
    <p:extLst>
      <p:ext uri="{BB962C8B-B14F-4D97-AF65-F5344CB8AC3E}">
        <p14:creationId xmlns:p14="http://schemas.microsoft.com/office/powerpoint/2010/main" val="14062290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958D3-EC68-D44D-A4FD-F37EFD8FB355}"/>
              </a:ext>
            </a:extLst>
          </p:cNvPr>
          <p:cNvSpPr>
            <a:spLocks noGrp="1"/>
          </p:cNvSpPr>
          <p:nvPr>
            <p:ph type="title"/>
          </p:nvPr>
        </p:nvSpPr>
        <p:spPr/>
        <p:txBody>
          <a:bodyPr/>
          <a:lstStyle/>
          <a:p>
            <a:r>
              <a:rPr lang="en-US" dirty="0">
                <a:latin typeface="Garamond" panose="02020404030301010803" pitchFamily="18" charset="0"/>
              </a:rPr>
              <a:t>Methodology</a:t>
            </a:r>
          </a:p>
        </p:txBody>
      </p:sp>
      <p:sp>
        <p:nvSpPr>
          <p:cNvPr id="3" name="Content Placeholder 2">
            <a:extLst>
              <a:ext uri="{FF2B5EF4-FFF2-40B4-BE49-F238E27FC236}">
                <a16:creationId xmlns:a16="http://schemas.microsoft.com/office/drawing/2014/main" id="{DEFF34EB-0AEF-0949-8269-7154F84B3F7B}"/>
              </a:ext>
            </a:extLst>
          </p:cNvPr>
          <p:cNvSpPr>
            <a:spLocks noGrp="1"/>
          </p:cNvSpPr>
          <p:nvPr>
            <p:ph idx="1"/>
          </p:nvPr>
        </p:nvSpPr>
        <p:spPr/>
        <p:txBody>
          <a:bodyPr>
            <a:normAutofit/>
          </a:bodyPr>
          <a:lstStyle/>
          <a:p>
            <a:pPr marL="514350" indent="-514350">
              <a:buFont typeface="+mj-lt"/>
              <a:buAutoNum type="arabicPeriod"/>
            </a:pPr>
            <a:r>
              <a:rPr lang="en-US" dirty="0">
                <a:latin typeface="Garamond" panose="02020404030301010803" pitchFamily="18" charset="0"/>
              </a:rPr>
              <a:t>Choose a subwoofer. Ideally cheap and small to prove that it’s the technology that makes the system sound good, not the build quality of the system alone. Pyle PLPW6D </a:t>
            </a:r>
            <a:r>
              <a:rPr lang="en-US" dirty="0">
                <a:latin typeface="Garamond" panose="02020404030301010803" pitchFamily="18" charset="0"/>
                <a:sym typeface="Wingdings" pitchFamily="2" charset="2"/>
              </a:rPr>
              <a:t> cheap, small, dual voice-coils = more freedom down the road</a:t>
            </a:r>
          </a:p>
          <a:p>
            <a:pPr marL="514350" indent="-514350">
              <a:buFont typeface="+mj-lt"/>
              <a:buAutoNum type="arabicPeriod"/>
            </a:pPr>
            <a:r>
              <a:rPr lang="en-US" dirty="0">
                <a:latin typeface="Garamond" panose="02020404030301010803" pitchFamily="18" charset="0"/>
              </a:rPr>
              <a:t>Impedance measurements for unmounted subwoofer.</a:t>
            </a:r>
          </a:p>
        </p:txBody>
      </p:sp>
    </p:spTree>
    <p:extLst>
      <p:ext uri="{BB962C8B-B14F-4D97-AF65-F5344CB8AC3E}">
        <p14:creationId xmlns:p14="http://schemas.microsoft.com/office/powerpoint/2010/main" val="26048512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489D4-46A2-FD48-A2BA-AA97BC70641C}"/>
              </a:ext>
            </a:extLst>
          </p:cNvPr>
          <p:cNvSpPr>
            <a:spLocks noGrp="1"/>
          </p:cNvSpPr>
          <p:nvPr>
            <p:ph type="title"/>
          </p:nvPr>
        </p:nvSpPr>
        <p:spPr/>
        <p:txBody>
          <a:bodyPr/>
          <a:lstStyle/>
          <a:p>
            <a:r>
              <a:rPr lang="en-US" dirty="0">
                <a:latin typeface="Garamond" panose="02020404030301010803" pitchFamily="18" charset="0"/>
              </a:rPr>
              <a:t>Methodology</a:t>
            </a:r>
          </a:p>
        </p:txBody>
      </p:sp>
      <p:pic>
        <p:nvPicPr>
          <p:cNvPr id="5" name="Picture 4" descr="A close up of a map&#10;&#10;Description automatically generated">
            <a:extLst>
              <a:ext uri="{FF2B5EF4-FFF2-40B4-BE49-F238E27FC236}">
                <a16:creationId xmlns:a16="http://schemas.microsoft.com/office/drawing/2014/main" id="{931A6492-7977-1B4B-AE87-70A03C57400E}"/>
              </a:ext>
            </a:extLst>
          </p:cNvPr>
          <p:cNvPicPr>
            <a:picLocks noChangeAspect="1"/>
          </p:cNvPicPr>
          <p:nvPr/>
        </p:nvPicPr>
        <p:blipFill>
          <a:blip r:embed="rId2"/>
          <a:stretch>
            <a:fillRect/>
          </a:stretch>
        </p:blipFill>
        <p:spPr>
          <a:xfrm>
            <a:off x="6064250" y="1412875"/>
            <a:ext cx="4978400" cy="5080000"/>
          </a:xfrm>
          <a:prstGeom prst="rect">
            <a:avLst/>
          </a:prstGeom>
        </p:spPr>
      </p:pic>
      <p:pic>
        <p:nvPicPr>
          <p:cNvPr id="7" name="Picture 6" descr="A close up of a map&#10;&#10;Description automatically generated">
            <a:extLst>
              <a:ext uri="{FF2B5EF4-FFF2-40B4-BE49-F238E27FC236}">
                <a16:creationId xmlns:a16="http://schemas.microsoft.com/office/drawing/2014/main" id="{D6880C38-B8C0-7945-A40E-F0F90CA73213}"/>
              </a:ext>
            </a:extLst>
          </p:cNvPr>
          <p:cNvPicPr>
            <a:picLocks noChangeAspect="1"/>
          </p:cNvPicPr>
          <p:nvPr/>
        </p:nvPicPr>
        <p:blipFill>
          <a:blip r:embed="rId3"/>
          <a:stretch>
            <a:fillRect/>
          </a:stretch>
        </p:blipFill>
        <p:spPr>
          <a:xfrm>
            <a:off x="838200" y="1412875"/>
            <a:ext cx="4914900" cy="5080000"/>
          </a:xfrm>
          <a:prstGeom prst="rect">
            <a:avLst/>
          </a:prstGeom>
        </p:spPr>
      </p:pic>
    </p:spTree>
    <p:extLst>
      <p:ext uri="{BB962C8B-B14F-4D97-AF65-F5344CB8AC3E}">
        <p14:creationId xmlns:p14="http://schemas.microsoft.com/office/powerpoint/2010/main" val="31223388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958D3-EC68-D44D-A4FD-F37EFD8FB355}"/>
              </a:ext>
            </a:extLst>
          </p:cNvPr>
          <p:cNvSpPr>
            <a:spLocks noGrp="1"/>
          </p:cNvSpPr>
          <p:nvPr>
            <p:ph type="title"/>
          </p:nvPr>
        </p:nvSpPr>
        <p:spPr/>
        <p:txBody>
          <a:bodyPr/>
          <a:lstStyle/>
          <a:p>
            <a:r>
              <a:rPr lang="en-US" dirty="0">
                <a:latin typeface="Garamond" panose="02020404030301010803" pitchFamily="18" charset="0"/>
              </a:rPr>
              <a:t>Methodology</a:t>
            </a:r>
          </a:p>
        </p:txBody>
      </p:sp>
      <p:sp>
        <p:nvSpPr>
          <p:cNvPr id="3" name="Content Placeholder 2">
            <a:extLst>
              <a:ext uri="{FF2B5EF4-FFF2-40B4-BE49-F238E27FC236}">
                <a16:creationId xmlns:a16="http://schemas.microsoft.com/office/drawing/2014/main" id="{DEFF34EB-0AEF-0949-8269-7154F84B3F7B}"/>
              </a:ext>
            </a:extLst>
          </p:cNvPr>
          <p:cNvSpPr>
            <a:spLocks noGrp="1"/>
          </p:cNvSpPr>
          <p:nvPr>
            <p:ph idx="1"/>
          </p:nvPr>
        </p:nvSpPr>
        <p:spPr/>
        <p:txBody>
          <a:bodyPr>
            <a:normAutofit/>
          </a:bodyPr>
          <a:lstStyle/>
          <a:p>
            <a:pPr marL="514350" indent="-514350">
              <a:buFont typeface="+mj-lt"/>
              <a:buAutoNum type="arabicPeriod"/>
            </a:pPr>
            <a:r>
              <a:rPr lang="en-US" dirty="0">
                <a:latin typeface="Garamond" panose="02020404030301010803" pitchFamily="18" charset="0"/>
              </a:rPr>
              <a:t>Choose a subwoofer. Ideally cheap and small to prove that it’s the technology that makes the system sound good, not the build quality of the system alone. Pyle PLPW6D </a:t>
            </a:r>
            <a:r>
              <a:rPr lang="en-US" dirty="0">
                <a:latin typeface="Garamond" panose="02020404030301010803" pitchFamily="18" charset="0"/>
                <a:sym typeface="Wingdings" pitchFamily="2" charset="2"/>
              </a:rPr>
              <a:t> cheap, small, dual voice-coils = more freedom down the road</a:t>
            </a:r>
          </a:p>
          <a:p>
            <a:pPr marL="514350" indent="-514350">
              <a:buFont typeface="+mj-lt"/>
              <a:buAutoNum type="arabicPeriod"/>
            </a:pPr>
            <a:r>
              <a:rPr lang="en-US" dirty="0">
                <a:latin typeface="Garamond" panose="02020404030301010803" pitchFamily="18" charset="0"/>
              </a:rPr>
              <a:t>Impedance measurements for unmounted subwoofer.</a:t>
            </a:r>
          </a:p>
          <a:p>
            <a:pPr marL="514350" indent="-514350">
              <a:buFont typeface="+mj-lt"/>
              <a:buAutoNum type="arabicPeriod"/>
            </a:pPr>
            <a:r>
              <a:rPr lang="en-US" dirty="0">
                <a:latin typeface="Garamond" panose="02020404030301010803" pitchFamily="18" charset="0"/>
              </a:rPr>
              <a:t>Enclosure design: balance between </a:t>
            </a:r>
            <a:r>
              <a:rPr lang="en-US" i="1" dirty="0">
                <a:latin typeface="Garamond" panose="02020404030301010803" pitchFamily="18" charset="0"/>
              </a:rPr>
              <a:t>f</a:t>
            </a:r>
            <a:r>
              <a:rPr lang="en-US" i="1" baseline="-25000" dirty="0">
                <a:latin typeface="Garamond" panose="02020404030301010803" pitchFamily="18" charset="0"/>
              </a:rPr>
              <a:t>S</a:t>
            </a:r>
            <a:r>
              <a:rPr lang="en-US" dirty="0">
                <a:latin typeface="Garamond" panose="02020404030301010803" pitchFamily="18" charset="0"/>
              </a:rPr>
              <a:t>, power requirements, box size</a:t>
            </a:r>
          </a:p>
          <a:p>
            <a:pPr marL="971550" lvl="1" indent="-514350">
              <a:buFont typeface="+mj-lt"/>
              <a:buAutoNum type="alphaLcParenR"/>
            </a:pPr>
            <a:r>
              <a:rPr lang="en-US" dirty="0">
                <a:latin typeface="Garamond" panose="02020404030301010803" pitchFamily="18" charset="0"/>
              </a:rPr>
              <a:t>Lower </a:t>
            </a:r>
            <a:r>
              <a:rPr lang="en-US" i="1" dirty="0">
                <a:latin typeface="Garamond" panose="02020404030301010803" pitchFamily="18" charset="0"/>
              </a:rPr>
              <a:t>f</a:t>
            </a:r>
            <a:r>
              <a:rPr lang="en-US" i="1" baseline="-25000" dirty="0">
                <a:latin typeface="Garamond" panose="02020404030301010803" pitchFamily="18" charset="0"/>
              </a:rPr>
              <a:t>S</a:t>
            </a:r>
            <a:r>
              <a:rPr lang="en-US" dirty="0">
                <a:latin typeface="Garamond" panose="02020404030301010803" pitchFamily="18" charset="0"/>
              </a:rPr>
              <a:t> = bigger box, more power to push larger volumes of air</a:t>
            </a:r>
          </a:p>
          <a:p>
            <a:pPr marL="971550" lvl="1" indent="-514350">
              <a:buFont typeface="+mj-lt"/>
              <a:buAutoNum type="alphaLcParenR"/>
            </a:pPr>
            <a:r>
              <a:rPr lang="en-US" dirty="0">
                <a:latin typeface="Garamond" panose="02020404030301010803" pitchFamily="18" charset="0"/>
              </a:rPr>
              <a:t>Smaller box = higher </a:t>
            </a:r>
            <a:r>
              <a:rPr lang="en-US" i="1" dirty="0">
                <a:latin typeface="Garamond" panose="02020404030301010803" pitchFamily="18" charset="0"/>
              </a:rPr>
              <a:t>f</a:t>
            </a:r>
            <a:r>
              <a:rPr lang="en-US" i="1" baseline="-25000" dirty="0">
                <a:latin typeface="Garamond" panose="02020404030301010803" pitchFamily="18" charset="0"/>
              </a:rPr>
              <a:t>S</a:t>
            </a:r>
            <a:endParaRPr lang="en-US" dirty="0">
              <a:latin typeface="Garamond" panose="02020404030301010803" pitchFamily="18" charset="0"/>
            </a:endParaRPr>
          </a:p>
        </p:txBody>
      </p:sp>
    </p:spTree>
    <p:extLst>
      <p:ext uri="{BB962C8B-B14F-4D97-AF65-F5344CB8AC3E}">
        <p14:creationId xmlns:p14="http://schemas.microsoft.com/office/powerpoint/2010/main" val="11169762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532B2-2A38-074E-972E-E536AF6767D7}"/>
              </a:ext>
            </a:extLst>
          </p:cNvPr>
          <p:cNvSpPr>
            <a:spLocks noGrp="1"/>
          </p:cNvSpPr>
          <p:nvPr>
            <p:ph type="title"/>
          </p:nvPr>
        </p:nvSpPr>
        <p:spPr/>
        <p:txBody>
          <a:bodyPr/>
          <a:lstStyle/>
          <a:p>
            <a:r>
              <a:rPr lang="en-US" dirty="0">
                <a:latin typeface="Garamond" panose="02020404030301010803" pitchFamily="18" charset="0"/>
              </a:rPr>
              <a:t>Methodology</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E6C68BF-E428-C849-AB2B-91A12C566DFB}"/>
                  </a:ext>
                </a:extLst>
              </p:cNvPr>
              <p:cNvSpPr>
                <a:spLocks noGrp="1"/>
              </p:cNvSpPr>
              <p:nvPr>
                <p:ph idx="1"/>
              </p:nvPr>
            </p:nvSpPr>
            <p:spPr>
              <a:xfrm>
                <a:off x="729343" y="3013755"/>
                <a:ext cx="10733314" cy="830489"/>
              </a:xfrm>
            </p:spPr>
            <p:txBody>
              <a:bodyPr>
                <a:noAutofit/>
              </a:bodyPr>
              <a:lstStyle/>
              <a:p>
                <a:pPr marL="0" indent="0">
                  <a:buNone/>
                </a:pPr>
                <a:r>
                  <a:rPr lang="en-GB" sz="3600" dirty="0"/>
                  <a:t>	</a:t>
                </a:r>
                <a14:m>
                  <m:oMath xmlns:m="http://schemas.openxmlformats.org/officeDocument/2006/math">
                    <m:sSub>
                      <m:sSubPr>
                        <m:ctrlPr>
                          <a:rPr lang="en-GB" sz="3600" i="1">
                            <a:latin typeface="Cambria Math" panose="02040503050406030204" pitchFamily="18" charset="0"/>
                          </a:rPr>
                        </m:ctrlPr>
                      </m:sSubPr>
                      <m:e>
                        <m:r>
                          <a:rPr lang="en-GB" sz="3600" i="1">
                            <a:latin typeface="Cambria Math" panose="02040503050406030204" pitchFamily="18" charset="0"/>
                          </a:rPr>
                          <m:t>𝐼</m:t>
                        </m:r>
                      </m:e>
                      <m:sub>
                        <m:r>
                          <a:rPr lang="en-GB" sz="3600" i="1">
                            <a:latin typeface="Cambria Math" panose="02040503050406030204" pitchFamily="18" charset="0"/>
                          </a:rPr>
                          <m:t>𝑝𝑘</m:t>
                        </m:r>
                      </m:sub>
                    </m:sSub>
                    <m:r>
                      <a:rPr lang="en-GB" sz="3600" i="1">
                        <a:latin typeface="Cambria Math" panose="02040503050406030204" pitchFamily="18" charset="0"/>
                      </a:rPr>
                      <m:t>=</m:t>
                    </m:r>
                    <m:f>
                      <m:fPr>
                        <m:ctrlPr>
                          <a:rPr lang="en-GB" sz="3600" i="1">
                            <a:latin typeface="Cambria Math" panose="02040503050406030204" pitchFamily="18" charset="0"/>
                          </a:rPr>
                        </m:ctrlPr>
                      </m:fPr>
                      <m:num>
                        <m:sSub>
                          <m:sSubPr>
                            <m:ctrlPr>
                              <a:rPr lang="en-GB" sz="3600" i="1">
                                <a:latin typeface="Cambria Math" panose="02040503050406030204" pitchFamily="18" charset="0"/>
                              </a:rPr>
                            </m:ctrlPr>
                          </m:sSubPr>
                          <m:e>
                            <m:r>
                              <a:rPr lang="en-GB" sz="3600" i="1">
                                <a:latin typeface="Cambria Math" panose="02040503050406030204" pitchFamily="18" charset="0"/>
                              </a:rPr>
                              <m:t>𝑀</m:t>
                            </m:r>
                          </m:e>
                          <m:sub>
                            <m:r>
                              <a:rPr lang="en-GB" sz="3600" i="1">
                                <a:latin typeface="Cambria Math" panose="02040503050406030204" pitchFamily="18" charset="0"/>
                              </a:rPr>
                              <m:t>𝑀𝑆</m:t>
                            </m:r>
                          </m:sub>
                        </m:sSub>
                        <m:sSup>
                          <m:sSupPr>
                            <m:ctrlPr>
                              <a:rPr lang="en-GB" sz="3600" i="1">
                                <a:latin typeface="Cambria Math" panose="02040503050406030204" pitchFamily="18" charset="0"/>
                              </a:rPr>
                            </m:ctrlPr>
                          </m:sSupPr>
                          <m:e>
                            <m:d>
                              <m:dPr>
                                <m:ctrlPr>
                                  <a:rPr lang="en-GB" sz="3600" i="1">
                                    <a:latin typeface="Cambria Math" panose="02040503050406030204" pitchFamily="18" charset="0"/>
                                  </a:rPr>
                                </m:ctrlPr>
                              </m:dPr>
                              <m:e>
                                <m:r>
                                  <a:rPr lang="en-GB" sz="3600" i="1">
                                    <a:latin typeface="Cambria Math" panose="02040503050406030204" pitchFamily="18" charset="0"/>
                                  </a:rPr>
                                  <m:t>2</m:t>
                                </m:r>
                                <m:r>
                                  <a:rPr lang="en-GB" sz="3600" i="1">
                                    <a:latin typeface="Cambria Math" panose="02040503050406030204" pitchFamily="18" charset="0"/>
                                  </a:rPr>
                                  <m:t>𝜋</m:t>
                                </m:r>
                                <m:r>
                                  <a:rPr lang="en-GB" sz="3600" i="1">
                                    <a:latin typeface="Cambria Math" panose="02040503050406030204" pitchFamily="18" charset="0"/>
                                  </a:rPr>
                                  <m:t>𝑓</m:t>
                                </m:r>
                              </m:e>
                            </m:d>
                          </m:e>
                          <m:sup>
                            <m:r>
                              <a:rPr lang="en-GB" sz="3600" i="1">
                                <a:latin typeface="Cambria Math" panose="02040503050406030204" pitchFamily="18" charset="0"/>
                              </a:rPr>
                              <m:t>2</m:t>
                            </m:r>
                          </m:sup>
                        </m:sSup>
                        <m:r>
                          <a:rPr lang="en-GB" sz="3600" i="1">
                            <a:latin typeface="Cambria Math" panose="02040503050406030204" pitchFamily="18" charset="0"/>
                          </a:rPr>
                          <m:t>∙</m:t>
                        </m:r>
                        <m:sSub>
                          <m:sSubPr>
                            <m:ctrlPr>
                              <a:rPr lang="en-GB" sz="3600" i="1">
                                <a:latin typeface="Cambria Math" panose="02040503050406030204" pitchFamily="18" charset="0"/>
                              </a:rPr>
                            </m:ctrlPr>
                          </m:sSubPr>
                          <m:e>
                            <m:r>
                              <a:rPr lang="en-GB" sz="3600" i="1">
                                <a:latin typeface="Cambria Math" panose="02040503050406030204" pitchFamily="18" charset="0"/>
                              </a:rPr>
                              <m:t>𝑋</m:t>
                            </m:r>
                          </m:e>
                          <m:sub>
                            <m:r>
                              <a:rPr lang="en-GB" sz="3600" i="1">
                                <a:latin typeface="Cambria Math" panose="02040503050406030204" pitchFamily="18" charset="0"/>
                              </a:rPr>
                              <m:t>𝑀𝐴𝑋</m:t>
                            </m:r>
                          </m:sub>
                        </m:sSub>
                      </m:num>
                      <m:den>
                        <m:r>
                          <a:rPr lang="en-GB" sz="3600" i="1">
                            <a:latin typeface="Cambria Math" panose="02040503050406030204" pitchFamily="18" charset="0"/>
                          </a:rPr>
                          <m:t>𝐵𝑙</m:t>
                        </m:r>
                      </m:den>
                    </m:f>
                  </m:oMath>
                </a14:m>
                <a:r>
                  <a:rPr lang="en-GB" sz="3600" dirty="0">
                    <a:effectLst/>
                  </a:rPr>
                  <a:t>	</a:t>
                </a:r>
                <a14:m>
                  <m:oMath xmlns:m="http://schemas.openxmlformats.org/officeDocument/2006/math">
                    <m:sSub>
                      <m:sSubPr>
                        <m:ctrlPr>
                          <a:rPr lang="en-GB" sz="3600" i="1">
                            <a:latin typeface="Cambria Math" panose="02040503050406030204" pitchFamily="18" charset="0"/>
                          </a:rPr>
                        </m:ctrlPr>
                      </m:sSubPr>
                      <m:e>
                        <m:r>
                          <a:rPr lang="en-GB" sz="3600" i="1">
                            <a:latin typeface="Cambria Math" panose="02040503050406030204" pitchFamily="18" charset="0"/>
                          </a:rPr>
                          <m:t>𝑉</m:t>
                        </m:r>
                      </m:e>
                      <m:sub>
                        <m:r>
                          <a:rPr lang="en-GB" sz="3600" i="1">
                            <a:latin typeface="Cambria Math" panose="02040503050406030204" pitchFamily="18" charset="0"/>
                          </a:rPr>
                          <m:t>𝐵𝑂𝑋</m:t>
                        </m:r>
                      </m:sub>
                    </m:sSub>
                    <m:r>
                      <a:rPr lang="en-GB" sz="3600" i="1">
                        <a:latin typeface="Cambria Math" panose="02040503050406030204" pitchFamily="18" charset="0"/>
                      </a:rPr>
                      <m:t>=</m:t>
                    </m:r>
                    <m:f>
                      <m:fPr>
                        <m:ctrlPr>
                          <a:rPr lang="en-GB" sz="3600" i="1">
                            <a:latin typeface="Cambria Math" panose="02040503050406030204" pitchFamily="18" charset="0"/>
                          </a:rPr>
                        </m:ctrlPr>
                      </m:fPr>
                      <m:num>
                        <m:r>
                          <a:rPr lang="en-GB" sz="3600" i="1">
                            <a:latin typeface="Cambria Math" panose="02040503050406030204" pitchFamily="18" charset="0"/>
                          </a:rPr>
                          <m:t>𝑉𝐴𝑆</m:t>
                        </m:r>
                        <m:sSub>
                          <m:sSubPr>
                            <m:ctrlPr>
                              <a:rPr lang="en-GB" sz="3600" i="1">
                                <a:latin typeface="Cambria Math" panose="02040503050406030204" pitchFamily="18" charset="0"/>
                              </a:rPr>
                            </m:ctrlPr>
                          </m:sSubPr>
                          <m:e>
                            <m:r>
                              <a:rPr lang="en-GB" sz="3600" i="1">
                                <a:latin typeface="Cambria Math" panose="02040503050406030204" pitchFamily="18" charset="0"/>
                              </a:rPr>
                              <m:t>∙</m:t>
                            </m:r>
                            <m:r>
                              <a:rPr lang="en-GB" sz="3600" i="1">
                                <a:latin typeface="Cambria Math" panose="02040503050406030204" pitchFamily="18" charset="0"/>
                              </a:rPr>
                              <m:t>𝑋</m:t>
                            </m:r>
                          </m:e>
                          <m:sub>
                            <m:r>
                              <a:rPr lang="en-GB" sz="3600" i="1">
                                <a:latin typeface="Cambria Math" panose="02040503050406030204" pitchFamily="18" charset="0"/>
                              </a:rPr>
                              <m:t>𝑀𝐴𝑋</m:t>
                            </m:r>
                          </m:sub>
                        </m:sSub>
                      </m:num>
                      <m:den>
                        <m:sSub>
                          <m:sSubPr>
                            <m:ctrlPr>
                              <a:rPr lang="en-GB" sz="3600" i="1">
                                <a:latin typeface="Cambria Math" panose="02040503050406030204" pitchFamily="18" charset="0"/>
                              </a:rPr>
                            </m:ctrlPr>
                          </m:sSubPr>
                          <m:e>
                            <m:r>
                              <a:rPr lang="en-GB" sz="3600" i="1">
                                <a:latin typeface="Cambria Math" panose="02040503050406030204" pitchFamily="18" charset="0"/>
                              </a:rPr>
                              <m:t>𝐶</m:t>
                            </m:r>
                          </m:e>
                          <m:sub>
                            <m:r>
                              <a:rPr lang="en-GB" sz="3600" i="1">
                                <a:latin typeface="Cambria Math" panose="02040503050406030204" pitchFamily="18" charset="0"/>
                              </a:rPr>
                              <m:t>𝑀𝑆</m:t>
                            </m:r>
                          </m:sub>
                        </m:sSub>
                        <m:sSub>
                          <m:sSubPr>
                            <m:ctrlPr>
                              <a:rPr lang="en-GB" sz="3600" i="1">
                                <a:latin typeface="Cambria Math" panose="02040503050406030204" pitchFamily="18" charset="0"/>
                              </a:rPr>
                            </m:ctrlPr>
                          </m:sSubPr>
                          <m:e>
                            <m:r>
                              <a:rPr lang="en-GB" sz="3600" i="1">
                                <a:latin typeface="Cambria Math" panose="02040503050406030204" pitchFamily="18" charset="0"/>
                              </a:rPr>
                              <m:t>𝐼</m:t>
                            </m:r>
                          </m:e>
                          <m:sub>
                            <m:r>
                              <a:rPr lang="en-GB" sz="3600" i="1">
                                <a:latin typeface="Cambria Math" panose="02040503050406030204" pitchFamily="18" charset="0"/>
                              </a:rPr>
                              <m:t>𝑝𝑘</m:t>
                            </m:r>
                          </m:sub>
                        </m:sSub>
                        <m:r>
                          <a:rPr lang="en-GB" sz="3600" i="1">
                            <a:latin typeface="Cambria Math" panose="02040503050406030204" pitchFamily="18" charset="0"/>
                          </a:rPr>
                          <m:t>𝐵𝑙</m:t>
                        </m:r>
                        <m:r>
                          <a:rPr lang="en-GB" sz="3600" i="1">
                            <a:latin typeface="Cambria Math" panose="02040503050406030204" pitchFamily="18" charset="0"/>
                          </a:rPr>
                          <m:t>−</m:t>
                        </m:r>
                        <m:sSub>
                          <m:sSubPr>
                            <m:ctrlPr>
                              <a:rPr lang="en-GB" sz="3600" i="1">
                                <a:latin typeface="Cambria Math" panose="02040503050406030204" pitchFamily="18" charset="0"/>
                              </a:rPr>
                            </m:ctrlPr>
                          </m:sSubPr>
                          <m:e>
                            <m:r>
                              <a:rPr lang="en-GB" sz="3600" i="1">
                                <a:latin typeface="Cambria Math" panose="02040503050406030204" pitchFamily="18" charset="0"/>
                              </a:rPr>
                              <m:t>𝑋</m:t>
                            </m:r>
                          </m:e>
                          <m:sub>
                            <m:r>
                              <a:rPr lang="en-GB" sz="3600" i="1">
                                <a:latin typeface="Cambria Math" panose="02040503050406030204" pitchFamily="18" charset="0"/>
                              </a:rPr>
                              <m:t>𝑀𝐴𝑋</m:t>
                            </m:r>
                          </m:sub>
                        </m:sSub>
                      </m:den>
                    </m:f>
                  </m:oMath>
                </a14:m>
                <a:r>
                  <a:rPr lang="en-GB" sz="3600" dirty="0">
                    <a:effectLst/>
                  </a:rPr>
                  <a:t> </a:t>
                </a:r>
                <a:endParaRPr lang="en-GB" sz="3600" dirty="0">
                  <a:latin typeface="Garamond" panose="02020404030301010803" pitchFamily="18" charset="0"/>
                </a:endParaRPr>
              </a:p>
            </p:txBody>
          </p:sp>
        </mc:Choice>
        <mc:Fallback xmlns="">
          <p:sp>
            <p:nvSpPr>
              <p:cNvPr id="3" name="Content Placeholder 2">
                <a:extLst>
                  <a:ext uri="{FF2B5EF4-FFF2-40B4-BE49-F238E27FC236}">
                    <a16:creationId xmlns:a16="http://schemas.microsoft.com/office/drawing/2014/main" id="{CE6C68BF-E428-C849-AB2B-91A12C566DFB}"/>
                  </a:ext>
                </a:extLst>
              </p:cNvPr>
              <p:cNvSpPr>
                <a:spLocks noGrp="1" noRot="1" noChangeAspect="1" noMove="1" noResize="1" noEditPoints="1" noAdjustHandles="1" noChangeArrowheads="1" noChangeShapeType="1" noTextEdit="1"/>
              </p:cNvSpPr>
              <p:nvPr>
                <p:ph idx="1"/>
              </p:nvPr>
            </p:nvSpPr>
            <p:spPr>
              <a:xfrm>
                <a:off x="729343" y="3013755"/>
                <a:ext cx="10733314" cy="830489"/>
              </a:xfrm>
              <a:blipFill>
                <a:blip r:embed="rId2"/>
                <a:stretch>
                  <a:fillRect t="-4478" b="-23881"/>
                </a:stretch>
              </a:blipFill>
            </p:spPr>
            <p:txBody>
              <a:bodyPr/>
              <a:lstStyle/>
              <a:p>
                <a:r>
                  <a:rPr lang="en-US">
                    <a:noFill/>
                  </a:rPr>
                  <a:t> </a:t>
                </a:r>
              </a:p>
            </p:txBody>
          </p:sp>
        </mc:Fallback>
      </mc:AlternateContent>
    </p:spTree>
    <p:extLst>
      <p:ext uri="{BB962C8B-B14F-4D97-AF65-F5344CB8AC3E}">
        <p14:creationId xmlns:p14="http://schemas.microsoft.com/office/powerpoint/2010/main" val="3496283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8614A-2FBD-F440-BE42-97740E08CA1A}"/>
              </a:ext>
            </a:extLst>
          </p:cNvPr>
          <p:cNvSpPr>
            <a:spLocks noGrp="1"/>
          </p:cNvSpPr>
          <p:nvPr>
            <p:ph type="title"/>
          </p:nvPr>
        </p:nvSpPr>
        <p:spPr/>
        <p:txBody>
          <a:bodyPr/>
          <a:lstStyle/>
          <a:p>
            <a:r>
              <a:rPr lang="en-US" dirty="0">
                <a:latin typeface="Garamond" panose="02020404030301010803" pitchFamily="18" charset="0"/>
              </a:rPr>
              <a:t>Methodology</a:t>
            </a:r>
          </a:p>
        </p:txBody>
      </p:sp>
      <p:sp>
        <p:nvSpPr>
          <p:cNvPr id="3" name="Content Placeholder 2">
            <a:extLst>
              <a:ext uri="{FF2B5EF4-FFF2-40B4-BE49-F238E27FC236}">
                <a16:creationId xmlns:a16="http://schemas.microsoft.com/office/drawing/2014/main" id="{CB5E15D1-3B42-1942-8076-625A3CFE81F5}"/>
              </a:ext>
            </a:extLst>
          </p:cNvPr>
          <p:cNvSpPr>
            <a:spLocks noGrp="1"/>
          </p:cNvSpPr>
          <p:nvPr>
            <p:ph idx="1"/>
          </p:nvPr>
        </p:nvSpPr>
        <p:spPr/>
        <p:txBody>
          <a:bodyPr>
            <a:normAutofit/>
          </a:bodyPr>
          <a:lstStyle/>
          <a:p>
            <a:pPr marL="514350" indent="-514350">
              <a:buFont typeface="+mj-lt"/>
              <a:buAutoNum type="arabicPeriod"/>
            </a:pPr>
            <a:r>
              <a:rPr lang="en-US" dirty="0">
                <a:latin typeface="Garamond" panose="02020404030301010803" pitchFamily="18" charset="0"/>
              </a:rPr>
              <a:t>Choose a subwoofer. Ideally cheap and small to prove that it’s the technology that makes the system sound good, not the build quality of the system alone. Pyle PLPW6D </a:t>
            </a:r>
            <a:r>
              <a:rPr lang="en-US" dirty="0">
                <a:latin typeface="Garamond" panose="02020404030301010803" pitchFamily="18" charset="0"/>
                <a:sym typeface="Wingdings" pitchFamily="2" charset="2"/>
              </a:rPr>
              <a:t> cheap, small, dual voice-coils = more freedom down the road</a:t>
            </a:r>
          </a:p>
          <a:p>
            <a:pPr marL="514350" indent="-514350">
              <a:buFont typeface="+mj-lt"/>
              <a:buAutoNum type="arabicPeriod"/>
            </a:pPr>
            <a:r>
              <a:rPr lang="en-US" dirty="0">
                <a:latin typeface="Garamond" panose="02020404030301010803" pitchFamily="18" charset="0"/>
              </a:rPr>
              <a:t>Impedance measurements for unmounted subwoofer.</a:t>
            </a:r>
          </a:p>
          <a:p>
            <a:pPr marL="514350" indent="-514350">
              <a:buFont typeface="+mj-lt"/>
              <a:buAutoNum type="arabicPeriod"/>
            </a:pPr>
            <a:r>
              <a:rPr lang="en-US" dirty="0">
                <a:latin typeface="Garamond" panose="02020404030301010803" pitchFamily="18" charset="0"/>
              </a:rPr>
              <a:t>Enclosure design: balance between </a:t>
            </a:r>
            <a:r>
              <a:rPr lang="en-US" i="1" dirty="0">
                <a:latin typeface="Garamond" panose="02020404030301010803" pitchFamily="18" charset="0"/>
              </a:rPr>
              <a:t>f</a:t>
            </a:r>
            <a:r>
              <a:rPr lang="en-US" i="1" baseline="-25000" dirty="0">
                <a:latin typeface="Garamond" panose="02020404030301010803" pitchFamily="18" charset="0"/>
              </a:rPr>
              <a:t>S</a:t>
            </a:r>
            <a:r>
              <a:rPr lang="en-US" dirty="0">
                <a:latin typeface="Garamond" panose="02020404030301010803" pitchFamily="18" charset="0"/>
              </a:rPr>
              <a:t>, power requirements, box size</a:t>
            </a:r>
          </a:p>
          <a:p>
            <a:pPr marL="971550" lvl="1" indent="-514350">
              <a:buFont typeface="+mj-lt"/>
              <a:buAutoNum type="alphaLcParenR"/>
            </a:pPr>
            <a:r>
              <a:rPr lang="en-US" dirty="0">
                <a:latin typeface="Garamond" panose="02020404030301010803" pitchFamily="18" charset="0"/>
              </a:rPr>
              <a:t>Lower </a:t>
            </a:r>
            <a:r>
              <a:rPr lang="en-US" i="1" dirty="0">
                <a:latin typeface="Garamond" panose="02020404030301010803" pitchFamily="18" charset="0"/>
              </a:rPr>
              <a:t>f</a:t>
            </a:r>
            <a:r>
              <a:rPr lang="en-US" i="1" baseline="-25000" dirty="0">
                <a:latin typeface="Garamond" panose="02020404030301010803" pitchFamily="18" charset="0"/>
              </a:rPr>
              <a:t>S</a:t>
            </a:r>
            <a:r>
              <a:rPr lang="en-US" dirty="0">
                <a:latin typeface="Garamond" panose="02020404030301010803" pitchFamily="18" charset="0"/>
              </a:rPr>
              <a:t> = bigger box, more power to push larger volumes of air</a:t>
            </a:r>
          </a:p>
          <a:p>
            <a:pPr marL="971550" lvl="1" indent="-514350">
              <a:buFont typeface="+mj-lt"/>
              <a:buAutoNum type="alphaLcParenR"/>
            </a:pPr>
            <a:r>
              <a:rPr lang="en-US" dirty="0">
                <a:latin typeface="Garamond" panose="02020404030301010803" pitchFamily="18" charset="0"/>
              </a:rPr>
              <a:t>Smaller box = higher </a:t>
            </a:r>
            <a:r>
              <a:rPr lang="en-US" i="1" dirty="0">
                <a:latin typeface="Garamond" panose="02020404030301010803" pitchFamily="18" charset="0"/>
              </a:rPr>
              <a:t>f</a:t>
            </a:r>
            <a:r>
              <a:rPr lang="en-US" i="1" baseline="-25000" dirty="0">
                <a:latin typeface="Garamond" panose="02020404030301010803" pitchFamily="18" charset="0"/>
              </a:rPr>
              <a:t>S</a:t>
            </a:r>
            <a:endParaRPr lang="en-US" dirty="0">
              <a:latin typeface="Garamond" panose="02020404030301010803" pitchFamily="18" charset="0"/>
            </a:endParaRPr>
          </a:p>
          <a:p>
            <a:pPr marL="514350" indent="-514350">
              <a:buFont typeface="+mj-lt"/>
              <a:buAutoNum type="arabicPeriod" startAt="4"/>
            </a:pPr>
            <a:r>
              <a:rPr lang="en-US" dirty="0">
                <a:latin typeface="Garamond" panose="02020404030301010803" pitchFamily="18" charset="0"/>
              </a:rPr>
              <a:t>Enclosure construction. </a:t>
            </a:r>
          </a:p>
        </p:txBody>
      </p:sp>
    </p:spTree>
    <p:extLst>
      <p:ext uri="{BB962C8B-B14F-4D97-AF65-F5344CB8AC3E}">
        <p14:creationId xmlns:p14="http://schemas.microsoft.com/office/powerpoint/2010/main" val="14857773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electronics&#10;&#10;Description automatically generated">
            <a:extLst>
              <a:ext uri="{FF2B5EF4-FFF2-40B4-BE49-F238E27FC236}">
                <a16:creationId xmlns:a16="http://schemas.microsoft.com/office/drawing/2014/main" id="{7D313F23-CF0B-844E-9D6B-8D4366438E67}"/>
              </a:ext>
            </a:extLst>
          </p:cNvPr>
          <p:cNvPicPr>
            <a:picLocks noChangeAspect="1"/>
          </p:cNvPicPr>
          <p:nvPr/>
        </p:nvPicPr>
        <p:blipFill>
          <a:blip r:embed="rId2"/>
          <a:stretch>
            <a:fillRect/>
          </a:stretch>
        </p:blipFill>
        <p:spPr>
          <a:xfrm>
            <a:off x="0" y="0"/>
            <a:ext cx="6783224" cy="6858000"/>
          </a:xfrm>
          <a:prstGeom prst="rect">
            <a:avLst/>
          </a:prstGeom>
        </p:spPr>
      </p:pic>
    </p:spTree>
    <p:extLst>
      <p:ext uri="{BB962C8B-B14F-4D97-AF65-F5344CB8AC3E}">
        <p14:creationId xmlns:p14="http://schemas.microsoft.com/office/powerpoint/2010/main" val="29077369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F6681-0DF4-B646-9F4F-1D0FA07DA465}"/>
              </a:ext>
            </a:extLst>
          </p:cNvPr>
          <p:cNvSpPr>
            <a:spLocks noGrp="1"/>
          </p:cNvSpPr>
          <p:nvPr>
            <p:ph type="title"/>
          </p:nvPr>
        </p:nvSpPr>
        <p:spPr/>
        <p:txBody>
          <a:bodyPr/>
          <a:lstStyle/>
          <a:p>
            <a:r>
              <a:rPr lang="en-US" dirty="0">
                <a:latin typeface="Garamond" panose="02020404030301010803" pitchFamily="18" charset="0"/>
              </a:rPr>
              <a:t>Methodology</a:t>
            </a:r>
          </a:p>
        </p:txBody>
      </p:sp>
      <p:sp>
        <p:nvSpPr>
          <p:cNvPr id="3" name="Content Placeholder 2">
            <a:extLst>
              <a:ext uri="{FF2B5EF4-FFF2-40B4-BE49-F238E27FC236}">
                <a16:creationId xmlns:a16="http://schemas.microsoft.com/office/drawing/2014/main" id="{4E98931E-04C6-3A4A-A36A-33C7C33AB6FE}"/>
              </a:ext>
            </a:extLst>
          </p:cNvPr>
          <p:cNvSpPr>
            <a:spLocks noGrp="1"/>
          </p:cNvSpPr>
          <p:nvPr>
            <p:ph idx="1"/>
          </p:nvPr>
        </p:nvSpPr>
        <p:spPr/>
        <p:txBody>
          <a:bodyPr>
            <a:normAutofit/>
          </a:bodyPr>
          <a:lstStyle/>
          <a:p>
            <a:pPr marL="514350" indent="-514350">
              <a:buFont typeface="+mj-lt"/>
              <a:buAutoNum type="arabicPeriod" startAt="5"/>
            </a:pPr>
            <a:r>
              <a:rPr lang="en-US" dirty="0">
                <a:latin typeface="Garamond" panose="02020404030301010803" pitchFamily="18" charset="0"/>
              </a:rPr>
              <a:t>Impedance measurements pt. 2. </a:t>
            </a:r>
          </a:p>
          <a:p>
            <a:pPr marL="514350" indent="-514350">
              <a:buFont typeface="+mj-lt"/>
              <a:buAutoNum type="arabicPeriod" startAt="5"/>
            </a:pPr>
            <a:r>
              <a:rPr lang="en-US" dirty="0">
                <a:latin typeface="Garamond" panose="02020404030301010803" pitchFamily="18" charset="0"/>
              </a:rPr>
              <a:t>Choose open-loop compensator.</a:t>
            </a:r>
          </a:p>
        </p:txBody>
      </p:sp>
    </p:spTree>
    <p:extLst>
      <p:ext uri="{BB962C8B-B14F-4D97-AF65-F5344CB8AC3E}">
        <p14:creationId xmlns:p14="http://schemas.microsoft.com/office/powerpoint/2010/main" val="11672894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1185A65-4BD8-9249-BA91-EF88F690D725}"/>
              </a:ext>
            </a:extLst>
          </p:cNvPr>
          <p:cNvSpPr>
            <a:spLocks noGrp="1"/>
          </p:cNvSpPr>
          <p:nvPr>
            <p:ph idx="1"/>
          </p:nvPr>
        </p:nvSpPr>
        <p:spPr>
          <a:xfrm>
            <a:off x="838200" y="5032375"/>
            <a:ext cx="10515600" cy="1144587"/>
          </a:xfrm>
        </p:spPr>
        <p:txBody>
          <a:bodyPr>
            <a:normAutofit fontScale="85000" lnSpcReduction="20000"/>
          </a:bodyPr>
          <a:lstStyle/>
          <a:p>
            <a:pPr marL="0" indent="0" algn="ctr">
              <a:buNone/>
            </a:pPr>
            <a:r>
              <a:rPr lang="en-GB" dirty="0">
                <a:effectLst/>
                <a:latin typeface="Garamond" panose="02020404030301010803" pitchFamily="18" charset="0"/>
              </a:rPr>
              <a:t>+</a:t>
            </a:r>
            <a:r>
              <a:rPr lang="en-GB" i="1" dirty="0">
                <a:effectLst/>
                <a:latin typeface="Garamond" panose="02020404030301010803" pitchFamily="18" charset="0"/>
              </a:rPr>
              <a:t>V</a:t>
            </a:r>
            <a:r>
              <a:rPr lang="en-GB" i="1" baseline="-25000" dirty="0">
                <a:effectLst/>
                <a:latin typeface="Garamond" panose="02020404030301010803" pitchFamily="18" charset="0"/>
              </a:rPr>
              <a:t>S</a:t>
            </a:r>
            <a:r>
              <a:rPr lang="en-GB" dirty="0">
                <a:effectLst/>
                <a:latin typeface="Garamond" panose="02020404030301010803" pitchFamily="18" charset="0"/>
              </a:rPr>
              <a:t> = 15 V, –</a:t>
            </a:r>
            <a:r>
              <a:rPr lang="en-GB" i="1" dirty="0">
                <a:effectLst/>
                <a:latin typeface="Garamond" panose="02020404030301010803" pitchFamily="18" charset="0"/>
              </a:rPr>
              <a:t>V</a:t>
            </a:r>
            <a:r>
              <a:rPr lang="en-GB" i="1" baseline="-25000" dirty="0">
                <a:effectLst/>
                <a:latin typeface="Garamond" panose="02020404030301010803" pitchFamily="18" charset="0"/>
              </a:rPr>
              <a:t>S</a:t>
            </a:r>
            <a:r>
              <a:rPr lang="en-GB" dirty="0">
                <a:effectLst/>
                <a:latin typeface="Garamond" panose="02020404030301010803" pitchFamily="18" charset="0"/>
              </a:rPr>
              <a:t> = –15 V</a:t>
            </a:r>
          </a:p>
          <a:p>
            <a:pPr marL="0" indent="0" algn="ctr">
              <a:buNone/>
            </a:pPr>
            <a:r>
              <a:rPr lang="en-GB" i="1" dirty="0">
                <a:effectLst/>
                <a:latin typeface="Garamond" panose="02020404030301010803" pitchFamily="18" charset="0"/>
              </a:rPr>
              <a:t>C</a:t>
            </a:r>
            <a:r>
              <a:rPr lang="en-GB" i="1" baseline="-25000" dirty="0">
                <a:effectLst/>
                <a:latin typeface="Garamond" panose="02020404030301010803" pitchFamily="18" charset="0"/>
              </a:rPr>
              <a:t>1</a:t>
            </a:r>
            <a:r>
              <a:rPr lang="en-GB" dirty="0">
                <a:effectLst/>
                <a:latin typeface="Garamond" panose="02020404030301010803" pitchFamily="18" charset="0"/>
              </a:rPr>
              <a:t> = 197 </a:t>
            </a:r>
            <a:r>
              <a:rPr lang="en-GB" dirty="0" err="1">
                <a:effectLst/>
                <a:latin typeface="Garamond" panose="02020404030301010803" pitchFamily="18" charset="0"/>
              </a:rPr>
              <a:t>nF</a:t>
            </a:r>
            <a:r>
              <a:rPr lang="en-GB" dirty="0">
                <a:effectLst/>
                <a:latin typeface="Garamond" panose="02020404030301010803" pitchFamily="18" charset="0"/>
              </a:rPr>
              <a:t>, </a:t>
            </a:r>
            <a:r>
              <a:rPr lang="en-GB" i="1" dirty="0">
                <a:effectLst/>
                <a:latin typeface="Garamond" panose="02020404030301010803" pitchFamily="18" charset="0"/>
              </a:rPr>
              <a:t>C</a:t>
            </a:r>
            <a:r>
              <a:rPr lang="en-GB" i="1" baseline="-25000" dirty="0">
                <a:effectLst/>
                <a:latin typeface="Garamond" panose="02020404030301010803" pitchFamily="18" charset="0"/>
              </a:rPr>
              <a:t>2</a:t>
            </a:r>
            <a:r>
              <a:rPr lang="en-GB" dirty="0">
                <a:effectLst/>
                <a:latin typeface="Garamond" panose="02020404030301010803" pitchFamily="18" charset="0"/>
              </a:rPr>
              <a:t> = 69 </a:t>
            </a:r>
            <a:r>
              <a:rPr lang="en-GB" dirty="0" err="1">
                <a:effectLst/>
                <a:latin typeface="Garamond" panose="02020404030301010803" pitchFamily="18" charset="0"/>
              </a:rPr>
              <a:t>nF</a:t>
            </a:r>
            <a:r>
              <a:rPr lang="en-GB" dirty="0">
                <a:effectLst/>
                <a:latin typeface="Garamond" panose="02020404030301010803" pitchFamily="18" charset="0"/>
              </a:rPr>
              <a:t>, </a:t>
            </a:r>
            <a:r>
              <a:rPr lang="en-GB" i="1" dirty="0">
                <a:effectLst/>
                <a:latin typeface="Garamond" panose="02020404030301010803" pitchFamily="18" charset="0"/>
              </a:rPr>
              <a:t>C</a:t>
            </a:r>
            <a:r>
              <a:rPr lang="en-GB" i="1" baseline="-25000" dirty="0">
                <a:effectLst/>
                <a:latin typeface="Garamond" panose="02020404030301010803" pitchFamily="18" charset="0"/>
              </a:rPr>
              <a:t>3</a:t>
            </a:r>
            <a:r>
              <a:rPr lang="en-GB" dirty="0">
                <a:effectLst/>
                <a:latin typeface="Garamond" panose="02020404030301010803" pitchFamily="18" charset="0"/>
              </a:rPr>
              <a:t> = 62 </a:t>
            </a:r>
            <a:r>
              <a:rPr lang="en-GB" dirty="0" err="1">
                <a:effectLst/>
                <a:latin typeface="Garamond" panose="02020404030301010803" pitchFamily="18" charset="0"/>
              </a:rPr>
              <a:t>nF</a:t>
            </a:r>
            <a:endParaRPr lang="en-GB" dirty="0">
              <a:effectLst/>
              <a:latin typeface="Garamond" panose="02020404030301010803" pitchFamily="18" charset="0"/>
            </a:endParaRPr>
          </a:p>
          <a:p>
            <a:pPr marL="0" indent="0" algn="ctr">
              <a:buNone/>
            </a:pPr>
            <a:r>
              <a:rPr lang="en-GB" i="1" dirty="0">
                <a:effectLst/>
                <a:latin typeface="Garamond" panose="02020404030301010803" pitchFamily="18" charset="0"/>
              </a:rPr>
              <a:t>R</a:t>
            </a:r>
            <a:r>
              <a:rPr lang="en-GB" i="1" baseline="-25000" dirty="0">
                <a:effectLst/>
                <a:latin typeface="Garamond" panose="02020404030301010803" pitchFamily="18" charset="0"/>
              </a:rPr>
              <a:t>1</a:t>
            </a:r>
            <a:r>
              <a:rPr lang="en-GB" dirty="0">
                <a:effectLst/>
                <a:latin typeface="Garamond" panose="02020404030301010803" pitchFamily="18" charset="0"/>
              </a:rPr>
              <a:t> = 15.4 </a:t>
            </a:r>
            <a:r>
              <a:rPr lang="en-GB" dirty="0" err="1">
                <a:effectLst/>
                <a:latin typeface="Garamond" panose="02020404030301010803" pitchFamily="18" charset="0"/>
              </a:rPr>
              <a:t>kΩ</a:t>
            </a:r>
            <a:r>
              <a:rPr lang="en-GB" dirty="0">
                <a:effectLst/>
                <a:latin typeface="Garamond" panose="02020404030301010803" pitchFamily="18" charset="0"/>
              </a:rPr>
              <a:t>, </a:t>
            </a:r>
            <a:r>
              <a:rPr lang="en-GB" i="1" dirty="0">
                <a:effectLst/>
                <a:latin typeface="Garamond" panose="02020404030301010803" pitchFamily="18" charset="0"/>
              </a:rPr>
              <a:t>R</a:t>
            </a:r>
            <a:r>
              <a:rPr lang="en-GB" i="1" baseline="-25000" dirty="0">
                <a:effectLst/>
                <a:latin typeface="Garamond" panose="02020404030301010803" pitchFamily="18" charset="0"/>
              </a:rPr>
              <a:t>2</a:t>
            </a:r>
            <a:r>
              <a:rPr lang="en-GB" dirty="0">
                <a:effectLst/>
                <a:latin typeface="Garamond" panose="02020404030301010803" pitchFamily="18" charset="0"/>
              </a:rPr>
              <a:t> = 13.3 </a:t>
            </a:r>
            <a:r>
              <a:rPr lang="en-GB" dirty="0" err="1">
                <a:effectLst/>
                <a:latin typeface="Garamond" panose="02020404030301010803" pitchFamily="18" charset="0"/>
              </a:rPr>
              <a:t>kΩ</a:t>
            </a:r>
            <a:r>
              <a:rPr lang="en-GB" dirty="0">
                <a:effectLst/>
                <a:latin typeface="Garamond" panose="02020404030301010803" pitchFamily="18" charset="0"/>
              </a:rPr>
              <a:t>, </a:t>
            </a:r>
            <a:r>
              <a:rPr lang="en-GB" i="1" dirty="0">
                <a:effectLst/>
                <a:latin typeface="Garamond" panose="02020404030301010803" pitchFamily="18" charset="0"/>
              </a:rPr>
              <a:t>R</a:t>
            </a:r>
            <a:r>
              <a:rPr lang="en-GB" i="1" baseline="-25000" dirty="0">
                <a:effectLst/>
                <a:latin typeface="Garamond" panose="02020404030301010803" pitchFamily="18" charset="0"/>
              </a:rPr>
              <a:t>3</a:t>
            </a:r>
            <a:r>
              <a:rPr lang="en-GB" dirty="0">
                <a:effectLst/>
                <a:latin typeface="Garamond" panose="02020404030301010803" pitchFamily="18" charset="0"/>
              </a:rPr>
              <a:t> = 442 </a:t>
            </a:r>
            <a:r>
              <a:rPr lang="en-GB" dirty="0" err="1">
                <a:effectLst/>
                <a:latin typeface="Garamond" panose="02020404030301010803" pitchFamily="18" charset="0"/>
              </a:rPr>
              <a:t>kΩ</a:t>
            </a:r>
            <a:endParaRPr lang="en-GB" dirty="0">
              <a:effectLst/>
              <a:latin typeface="Garamond" panose="02020404030301010803" pitchFamily="18" charset="0"/>
            </a:endParaRPr>
          </a:p>
          <a:p>
            <a:endParaRPr lang="en-US" dirty="0">
              <a:latin typeface="Garamond" panose="02020404030301010803" pitchFamily="18" charset="0"/>
            </a:endParaRPr>
          </a:p>
        </p:txBody>
      </p:sp>
      <p:pic>
        <p:nvPicPr>
          <p:cNvPr id="4" name="Picture 3" descr="A close up of text on a black background&#10;&#10;Description automatically generated">
            <a:extLst>
              <a:ext uri="{FF2B5EF4-FFF2-40B4-BE49-F238E27FC236}">
                <a16:creationId xmlns:a16="http://schemas.microsoft.com/office/drawing/2014/main" id="{E7D2B027-7EA7-5E49-90DF-C285E229157A}"/>
              </a:ext>
            </a:extLst>
          </p:cNvPr>
          <p:cNvPicPr>
            <a:picLocks noChangeAspect="1"/>
          </p:cNvPicPr>
          <p:nvPr/>
        </p:nvPicPr>
        <p:blipFill>
          <a:blip r:embed="rId2"/>
          <a:stretch>
            <a:fillRect/>
          </a:stretch>
        </p:blipFill>
        <p:spPr>
          <a:xfrm>
            <a:off x="2853452" y="368521"/>
            <a:ext cx="6485095" cy="4351339"/>
          </a:xfrm>
          <a:prstGeom prst="rect">
            <a:avLst/>
          </a:prstGeom>
        </p:spPr>
      </p:pic>
    </p:spTree>
    <p:extLst>
      <p:ext uri="{BB962C8B-B14F-4D97-AF65-F5344CB8AC3E}">
        <p14:creationId xmlns:p14="http://schemas.microsoft.com/office/powerpoint/2010/main" val="3528117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a map&#10;&#10;Description automatically generated">
            <a:extLst>
              <a:ext uri="{FF2B5EF4-FFF2-40B4-BE49-F238E27FC236}">
                <a16:creationId xmlns:a16="http://schemas.microsoft.com/office/drawing/2014/main" id="{161F70FA-0029-334C-98E7-AD7E89C2BD0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4798"/>
          <a:stretch/>
        </p:blipFill>
        <p:spPr bwMode="auto">
          <a:xfrm>
            <a:off x="2145791" y="1527621"/>
            <a:ext cx="7900418" cy="380275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247713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3CFD4-142B-4F46-95B5-20D5BB7F6E46}"/>
              </a:ext>
            </a:extLst>
          </p:cNvPr>
          <p:cNvSpPr>
            <a:spLocks noGrp="1"/>
          </p:cNvSpPr>
          <p:nvPr>
            <p:ph type="title"/>
          </p:nvPr>
        </p:nvSpPr>
        <p:spPr/>
        <p:txBody>
          <a:bodyPr/>
          <a:lstStyle/>
          <a:p>
            <a:r>
              <a:rPr lang="en-US" dirty="0">
                <a:latin typeface="Garamond" panose="02020404030301010803" pitchFamily="18" charset="0"/>
              </a:rPr>
              <a:t>Methodology</a:t>
            </a:r>
          </a:p>
        </p:txBody>
      </p:sp>
      <p:sp>
        <p:nvSpPr>
          <p:cNvPr id="3" name="Content Placeholder 2">
            <a:extLst>
              <a:ext uri="{FF2B5EF4-FFF2-40B4-BE49-F238E27FC236}">
                <a16:creationId xmlns:a16="http://schemas.microsoft.com/office/drawing/2014/main" id="{2CB7E174-2D4E-4F4F-8283-E268CC5B2349}"/>
              </a:ext>
            </a:extLst>
          </p:cNvPr>
          <p:cNvSpPr>
            <a:spLocks noGrp="1"/>
          </p:cNvSpPr>
          <p:nvPr>
            <p:ph idx="1"/>
          </p:nvPr>
        </p:nvSpPr>
        <p:spPr/>
        <p:txBody>
          <a:bodyPr>
            <a:normAutofit/>
          </a:bodyPr>
          <a:lstStyle/>
          <a:p>
            <a:pPr marL="514350" indent="-514350">
              <a:buFont typeface="+mj-lt"/>
              <a:buAutoNum type="arabicPeriod" startAt="5"/>
            </a:pPr>
            <a:r>
              <a:rPr lang="en-US" dirty="0">
                <a:latin typeface="Garamond" panose="02020404030301010803" pitchFamily="18" charset="0"/>
              </a:rPr>
              <a:t>Impedance measurements pt. 2. </a:t>
            </a:r>
          </a:p>
          <a:p>
            <a:pPr marL="514350" indent="-514350">
              <a:buFont typeface="+mj-lt"/>
              <a:buAutoNum type="arabicPeriod" startAt="5"/>
            </a:pPr>
            <a:r>
              <a:rPr lang="en-US" dirty="0">
                <a:latin typeface="Garamond" panose="02020404030301010803" pitchFamily="18" charset="0"/>
              </a:rPr>
              <a:t>Choose open-loop compensator.</a:t>
            </a:r>
          </a:p>
          <a:p>
            <a:pPr marL="514350" indent="-514350">
              <a:buFont typeface="+mj-lt"/>
              <a:buAutoNum type="arabicPeriod" startAt="7"/>
            </a:pPr>
            <a:r>
              <a:rPr lang="en-US" dirty="0">
                <a:latin typeface="Garamond" panose="02020404030301010803" pitchFamily="18" charset="0"/>
              </a:rPr>
              <a:t>Choose closed-loop controllers. </a:t>
            </a:r>
          </a:p>
        </p:txBody>
      </p:sp>
    </p:spTree>
    <p:extLst>
      <p:ext uri="{BB962C8B-B14F-4D97-AF65-F5344CB8AC3E}">
        <p14:creationId xmlns:p14="http://schemas.microsoft.com/office/powerpoint/2010/main" val="39869476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3CFD4-142B-4F46-95B5-20D5BB7F6E46}"/>
              </a:ext>
            </a:extLst>
          </p:cNvPr>
          <p:cNvSpPr>
            <a:spLocks noGrp="1"/>
          </p:cNvSpPr>
          <p:nvPr>
            <p:ph type="title"/>
          </p:nvPr>
        </p:nvSpPr>
        <p:spPr/>
        <p:txBody>
          <a:bodyPr/>
          <a:lstStyle/>
          <a:p>
            <a:r>
              <a:rPr lang="en-US" dirty="0">
                <a:latin typeface="Garamond" panose="02020404030301010803" pitchFamily="18" charset="0"/>
              </a:rPr>
              <a:t>Method cont.</a:t>
            </a:r>
          </a:p>
        </p:txBody>
      </p:sp>
      <p:sp>
        <p:nvSpPr>
          <p:cNvPr id="3" name="Content Placeholder 2">
            <a:extLst>
              <a:ext uri="{FF2B5EF4-FFF2-40B4-BE49-F238E27FC236}">
                <a16:creationId xmlns:a16="http://schemas.microsoft.com/office/drawing/2014/main" id="{2CB7E174-2D4E-4F4F-8283-E268CC5B2349}"/>
              </a:ext>
            </a:extLst>
          </p:cNvPr>
          <p:cNvSpPr>
            <a:spLocks noGrp="1"/>
          </p:cNvSpPr>
          <p:nvPr>
            <p:ph idx="1"/>
          </p:nvPr>
        </p:nvSpPr>
        <p:spPr/>
        <p:txBody>
          <a:bodyPr>
            <a:normAutofit/>
          </a:bodyPr>
          <a:lstStyle/>
          <a:p>
            <a:pPr marL="514350" indent="-514350">
              <a:buFont typeface="+mj-lt"/>
              <a:buAutoNum type="arabicPeriod" startAt="5"/>
            </a:pPr>
            <a:r>
              <a:rPr lang="en-US" dirty="0">
                <a:latin typeface="Garamond" panose="02020404030301010803" pitchFamily="18" charset="0"/>
              </a:rPr>
              <a:t>Impedance measurements pt. 2. </a:t>
            </a:r>
          </a:p>
          <a:p>
            <a:pPr marL="514350" indent="-514350">
              <a:buFont typeface="+mj-lt"/>
              <a:buAutoNum type="arabicPeriod" startAt="5"/>
            </a:pPr>
            <a:r>
              <a:rPr lang="en-US" dirty="0">
                <a:latin typeface="Garamond" panose="02020404030301010803" pitchFamily="18" charset="0"/>
              </a:rPr>
              <a:t>Choose open-loop compensator.</a:t>
            </a:r>
          </a:p>
          <a:p>
            <a:pPr marL="514350" indent="-514350">
              <a:buFont typeface="+mj-lt"/>
              <a:buAutoNum type="arabicPeriod" startAt="7"/>
            </a:pPr>
            <a:r>
              <a:rPr lang="en-US" dirty="0">
                <a:latin typeface="Garamond" panose="02020404030301010803" pitchFamily="18" charset="0"/>
              </a:rPr>
              <a:t>Choose closed-loop controllers. </a:t>
            </a:r>
          </a:p>
          <a:p>
            <a:pPr marL="514350" indent="-514350">
              <a:buFont typeface="+mj-lt"/>
              <a:buAutoNum type="arabicPeriod" startAt="7"/>
            </a:pPr>
            <a:r>
              <a:rPr lang="en-US" dirty="0">
                <a:latin typeface="Garamond" panose="02020404030301010803" pitchFamily="18" charset="0"/>
              </a:rPr>
              <a:t>Tune controllers using 2nd round impedance measurements. Collect data and compare with uncontrolled equivalent.</a:t>
            </a:r>
          </a:p>
        </p:txBody>
      </p:sp>
    </p:spTree>
    <p:extLst>
      <p:ext uri="{BB962C8B-B14F-4D97-AF65-F5344CB8AC3E}">
        <p14:creationId xmlns:p14="http://schemas.microsoft.com/office/powerpoint/2010/main" val="22782950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4906C-8060-5C4E-9269-CD7FC60E79A4}"/>
              </a:ext>
            </a:extLst>
          </p:cNvPr>
          <p:cNvSpPr>
            <a:spLocks noGrp="1"/>
          </p:cNvSpPr>
          <p:nvPr>
            <p:ph type="title"/>
          </p:nvPr>
        </p:nvSpPr>
        <p:spPr/>
        <p:txBody>
          <a:bodyPr/>
          <a:lstStyle/>
          <a:p>
            <a:r>
              <a:rPr lang="en-US" dirty="0">
                <a:latin typeface="Garamond" panose="02020404030301010803" pitchFamily="18" charset="0"/>
              </a:rPr>
              <a:t>Method cont.</a:t>
            </a:r>
          </a:p>
        </p:txBody>
      </p:sp>
      <p:sp>
        <p:nvSpPr>
          <p:cNvPr id="3" name="Content Placeholder 2">
            <a:extLst>
              <a:ext uri="{FF2B5EF4-FFF2-40B4-BE49-F238E27FC236}">
                <a16:creationId xmlns:a16="http://schemas.microsoft.com/office/drawing/2014/main" id="{92729647-41F7-844F-A7D0-35EF670E7090}"/>
              </a:ext>
            </a:extLst>
          </p:cNvPr>
          <p:cNvSpPr>
            <a:spLocks noGrp="1"/>
          </p:cNvSpPr>
          <p:nvPr>
            <p:ph idx="1"/>
          </p:nvPr>
        </p:nvSpPr>
        <p:spPr/>
        <p:txBody>
          <a:bodyPr/>
          <a:lstStyle/>
          <a:p>
            <a:pPr marL="0" indent="0">
              <a:buNone/>
            </a:pPr>
            <a:r>
              <a:rPr lang="en-US" dirty="0">
                <a:latin typeface="Garamond" panose="02020404030301010803" pitchFamily="18" charset="0"/>
              </a:rPr>
              <a:t>Due to COVID-19, many simulations were conducted in lieu of actual controllers being built and tuned. As such, the results must be considered as guidelines for the presented methodology, to be used as validation in the case where this project is undertaken in real life. 3 Simulink models were designed to collect data about each system setup.</a:t>
            </a:r>
          </a:p>
        </p:txBody>
      </p:sp>
    </p:spTree>
    <p:extLst>
      <p:ext uri="{BB962C8B-B14F-4D97-AF65-F5344CB8AC3E}">
        <p14:creationId xmlns:p14="http://schemas.microsoft.com/office/powerpoint/2010/main" val="40381979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shot of a computer&#10;&#10;Description automatically generated">
            <a:extLst>
              <a:ext uri="{FF2B5EF4-FFF2-40B4-BE49-F238E27FC236}">
                <a16:creationId xmlns:a16="http://schemas.microsoft.com/office/drawing/2014/main" id="{FB8A7ECE-DA19-D144-AEC2-A774D0321205}"/>
              </a:ext>
            </a:extLst>
          </p:cNvPr>
          <p:cNvPicPr>
            <a:picLocks noGrp="1" noChangeAspect="1"/>
          </p:cNvPicPr>
          <p:nvPr>
            <p:ph idx="1"/>
          </p:nvPr>
        </p:nvPicPr>
        <p:blipFill>
          <a:blip r:embed="rId2"/>
          <a:stretch>
            <a:fillRect/>
          </a:stretch>
        </p:blipFill>
        <p:spPr>
          <a:xfrm>
            <a:off x="0" y="0"/>
            <a:ext cx="9404340" cy="6858000"/>
          </a:xfrm>
        </p:spPr>
      </p:pic>
      <p:sp>
        <p:nvSpPr>
          <p:cNvPr id="7" name="TextBox 6">
            <a:extLst>
              <a:ext uri="{FF2B5EF4-FFF2-40B4-BE49-F238E27FC236}">
                <a16:creationId xmlns:a16="http://schemas.microsoft.com/office/drawing/2014/main" id="{DEA43955-2AB9-5A4B-819E-3E8EE4EEDA91}"/>
              </a:ext>
            </a:extLst>
          </p:cNvPr>
          <p:cNvSpPr txBox="1"/>
          <p:nvPr/>
        </p:nvSpPr>
        <p:spPr>
          <a:xfrm>
            <a:off x="9404340" y="1817914"/>
            <a:ext cx="2787660" cy="3416320"/>
          </a:xfrm>
          <a:prstGeom prst="rect">
            <a:avLst/>
          </a:prstGeom>
          <a:noFill/>
        </p:spPr>
        <p:txBody>
          <a:bodyPr wrap="square" rtlCol="0">
            <a:spAutoFit/>
          </a:bodyPr>
          <a:lstStyle/>
          <a:p>
            <a:pPr algn="ctr"/>
            <a:r>
              <a:rPr lang="en-US" sz="2400" dirty="0">
                <a:latin typeface="Garamond" panose="02020404030301010803" pitchFamily="18" charset="0"/>
              </a:rPr>
              <a:t>This model interfaces with a script which automatically runs simulations at desired frequencies and determines the magnitude response, phase response, and group delay.</a:t>
            </a:r>
          </a:p>
        </p:txBody>
      </p:sp>
    </p:spTree>
    <p:extLst>
      <p:ext uri="{BB962C8B-B14F-4D97-AF65-F5344CB8AC3E}">
        <p14:creationId xmlns:p14="http://schemas.microsoft.com/office/powerpoint/2010/main" val="4567265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screenshot&#10;&#10;Description automatically generated">
            <a:extLst>
              <a:ext uri="{FF2B5EF4-FFF2-40B4-BE49-F238E27FC236}">
                <a16:creationId xmlns:a16="http://schemas.microsoft.com/office/drawing/2014/main" id="{CAF857C6-CBD8-DB4D-AECC-632091CFAFCF}"/>
              </a:ext>
            </a:extLst>
          </p:cNvPr>
          <p:cNvPicPr>
            <a:picLocks noGrp="1" noChangeAspect="1"/>
          </p:cNvPicPr>
          <p:nvPr>
            <p:ph idx="1"/>
          </p:nvPr>
        </p:nvPicPr>
        <p:blipFill>
          <a:blip r:embed="rId2"/>
          <a:stretch>
            <a:fillRect/>
          </a:stretch>
        </p:blipFill>
        <p:spPr>
          <a:xfrm>
            <a:off x="0" y="0"/>
            <a:ext cx="7892143" cy="3531778"/>
          </a:xfrm>
        </p:spPr>
      </p:pic>
      <p:pic>
        <p:nvPicPr>
          <p:cNvPr id="7" name="Picture 6" descr="A close up of a device&#10;&#10;Description automatically generated">
            <a:extLst>
              <a:ext uri="{FF2B5EF4-FFF2-40B4-BE49-F238E27FC236}">
                <a16:creationId xmlns:a16="http://schemas.microsoft.com/office/drawing/2014/main" id="{9ADB2820-F028-E249-8981-E84274F65B10}"/>
              </a:ext>
            </a:extLst>
          </p:cNvPr>
          <p:cNvPicPr>
            <a:picLocks noChangeAspect="1"/>
          </p:cNvPicPr>
          <p:nvPr/>
        </p:nvPicPr>
        <p:blipFill>
          <a:blip r:embed="rId3"/>
          <a:stretch>
            <a:fillRect/>
          </a:stretch>
        </p:blipFill>
        <p:spPr>
          <a:xfrm>
            <a:off x="0" y="3489828"/>
            <a:ext cx="7892143" cy="3368171"/>
          </a:xfrm>
          <a:prstGeom prst="rect">
            <a:avLst/>
          </a:prstGeom>
        </p:spPr>
      </p:pic>
      <p:sp>
        <p:nvSpPr>
          <p:cNvPr id="8" name="TextBox 7">
            <a:extLst>
              <a:ext uri="{FF2B5EF4-FFF2-40B4-BE49-F238E27FC236}">
                <a16:creationId xmlns:a16="http://schemas.microsoft.com/office/drawing/2014/main" id="{0D6873FD-B3B9-B046-9BA8-4EEB90308215}"/>
              </a:ext>
            </a:extLst>
          </p:cNvPr>
          <p:cNvSpPr txBox="1"/>
          <p:nvPr/>
        </p:nvSpPr>
        <p:spPr>
          <a:xfrm>
            <a:off x="8642340" y="2274838"/>
            <a:ext cx="2787660" cy="2308324"/>
          </a:xfrm>
          <a:prstGeom prst="rect">
            <a:avLst/>
          </a:prstGeom>
          <a:noFill/>
        </p:spPr>
        <p:txBody>
          <a:bodyPr wrap="square" rtlCol="0">
            <a:spAutoFit/>
          </a:bodyPr>
          <a:lstStyle/>
          <a:p>
            <a:pPr algn="ctr"/>
            <a:r>
              <a:rPr lang="en-US" sz="2400" dirty="0">
                <a:latin typeface="Garamond" panose="02020404030301010803" pitchFamily="18" charset="0"/>
              </a:rPr>
              <a:t>These models are more user-friendly and examine the loudspeaker at a much more granular level.</a:t>
            </a:r>
          </a:p>
        </p:txBody>
      </p:sp>
    </p:spTree>
    <p:extLst>
      <p:ext uri="{BB962C8B-B14F-4D97-AF65-F5344CB8AC3E}">
        <p14:creationId xmlns:p14="http://schemas.microsoft.com/office/powerpoint/2010/main" val="23836939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E4129-B207-4244-BCBF-24DCDA04FEFB}"/>
              </a:ext>
            </a:extLst>
          </p:cNvPr>
          <p:cNvSpPr>
            <a:spLocks noGrp="1"/>
          </p:cNvSpPr>
          <p:nvPr>
            <p:ph type="title"/>
          </p:nvPr>
        </p:nvSpPr>
        <p:spPr/>
        <p:txBody>
          <a:bodyPr/>
          <a:lstStyle/>
          <a:p>
            <a:r>
              <a:rPr lang="en-US" dirty="0">
                <a:latin typeface="Garamond" panose="02020404030301010803" pitchFamily="18" charset="0"/>
              </a:rPr>
              <a:t>Results</a:t>
            </a:r>
          </a:p>
        </p:txBody>
      </p:sp>
      <p:pic>
        <p:nvPicPr>
          <p:cNvPr id="5" name="Content Placeholder 4" descr="A close up of a map&#10;&#10;Description automatically generated">
            <a:extLst>
              <a:ext uri="{FF2B5EF4-FFF2-40B4-BE49-F238E27FC236}">
                <a16:creationId xmlns:a16="http://schemas.microsoft.com/office/drawing/2014/main" id="{30B5BAE3-1A59-674D-8E2F-37DDEC2869E8}"/>
              </a:ext>
            </a:extLst>
          </p:cNvPr>
          <p:cNvPicPr>
            <a:picLocks noGrp="1" noChangeAspect="1"/>
          </p:cNvPicPr>
          <p:nvPr>
            <p:ph idx="1"/>
          </p:nvPr>
        </p:nvPicPr>
        <p:blipFill>
          <a:blip r:embed="rId2"/>
          <a:stretch>
            <a:fillRect/>
          </a:stretch>
        </p:blipFill>
        <p:spPr>
          <a:xfrm>
            <a:off x="0" y="1553328"/>
            <a:ext cx="4329305" cy="4351338"/>
          </a:xfrm>
        </p:spPr>
      </p:pic>
      <p:pic>
        <p:nvPicPr>
          <p:cNvPr id="7" name="Picture 6" descr="A close up of a map&#10;&#10;Description automatically generated">
            <a:extLst>
              <a:ext uri="{FF2B5EF4-FFF2-40B4-BE49-F238E27FC236}">
                <a16:creationId xmlns:a16="http://schemas.microsoft.com/office/drawing/2014/main" id="{9EFA08D1-E778-2D45-861D-FDD6C3B1852C}"/>
              </a:ext>
            </a:extLst>
          </p:cNvPr>
          <p:cNvPicPr>
            <a:picLocks noChangeAspect="1"/>
          </p:cNvPicPr>
          <p:nvPr/>
        </p:nvPicPr>
        <p:blipFill>
          <a:blip r:embed="rId3"/>
          <a:stretch>
            <a:fillRect/>
          </a:stretch>
        </p:blipFill>
        <p:spPr>
          <a:xfrm>
            <a:off x="4327701" y="1553328"/>
            <a:ext cx="4329305" cy="4275189"/>
          </a:xfrm>
          <a:prstGeom prst="rect">
            <a:avLst/>
          </a:prstGeom>
        </p:spPr>
      </p:pic>
      <p:sp>
        <p:nvSpPr>
          <p:cNvPr id="8" name="TextBox 7">
            <a:extLst>
              <a:ext uri="{FF2B5EF4-FFF2-40B4-BE49-F238E27FC236}">
                <a16:creationId xmlns:a16="http://schemas.microsoft.com/office/drawing/2014/main" id="{1CFDB6F8-CBAB-1F45-9E53-24E9B56C4612}"/>
              </a:ext>
            </a:extLst>
          </p:cNvPr>
          <p:cNvSpPr txBox="1"/>
          <p:nvPr/>
        </p:nvSpPr>
        <p:spPr>
          <a:xfrm>
            <a:off x="8657006" y="1166842"/>
            <a:ext cx="3352800" cy="4524315"/>
          </a:xfrm>
          <a:prstGeom prst="rect">
            <a:avLst/>
          </a:prstGeom>
          <a:noFill/>
        </p:spPr>
        <p:txBody>
          <a:bodyPr wrap="square" rtlCol="0">
            <a:spAutoFit/>
          </a:bodyPr>
          <a:lstStyle/>
          <a:p>
            <a:pPr algn="ctr"/>
            <a:r>
              <a:rPr lang="en-US" sz="2400" dirty="0">
                <a:latin typeface="Garamond" panose="02020404030301010803" pitchFamily="18" charset="0"/>
              </a:rPr>
              <a:t>Voltage controller makes the system perform perfectly</a:t>
            </a:r>
          </a:p>
          <a:p>
            <a:pPr algn="ctr"/>
            <a:endParaRPr lang="en-US" sz="2400" dirty="0">
              <a:latin typeface="Garamond" panose="02020404030301010803" pitchFamily="18" charset="0"/>
            </a:endParaRPr>
          </a:p>
          <a:p>
            <a:pPr algn="ctr"/>
            <a:r>
              <a:rPr lang="en-US" sz="2400" dirty="0">
                <a:latin typeface="Garamond" panose="02020404030301010803" pitchFamily="18" charset="0"/>
              </a:rPr>
              <a:t>Linkwitz Transform exhibits boosted and linear performance to around 70 Hz</a:t>
            </a:r>
          </a:p>
          <a:p>
            <a:pPr algn="ctr"/>
            <a:endParaRPr lang="en-US" sz="2400" dirty="0">
              <a:latin typeface="Garamond" panose="02020404030301010803" pitchFamily="18" charset="0"/>
            </a:endParaRPr>
          </a:p>
          <a:p>
            <a:pPr algn="ctr"/>
            <a:r>
              <a:rPr lang="en-US" sz="2400" dirty="0">
                <a:latin typeface="Garamond" panose="02020404030301010803" pitchFamily="18" charset="0"/>
              </a:rPr>
              <a:t>Current controller boosts, but does not linearize, system performance</a:t>
            </a:r>
          </a:p>
        </p:txBody>
      </p:sp>
    </p:spTree>
    <p:extLst>
      <p:ext uri="{BB962C8B-B14F-4D97-AF65-F5344CB8AC3E}">
        <p14:creationId xmlns:p14="http://schemas.microsoft.com/office/powerpoint/2010/main" val="15532797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map&#10;&#10;Description automatically generated">
            <a:extLst>
              <a:ext uri="{FF2B5EF4-FFF2-40B4-BE49-F238E27FC236}">
                <a16:creationId xmlns:a16="http://schemas.microsoft.com/office/drawing/2014/main" id="{DC8835B4-9545-534B-9792-26E2F8A2F071}"/>
              </a:ext>
            </a:extLst>
          </p:cNvPr>
          <p:cNvPicPr>
            <a:picLocks noChangeAspect="1"/>
          </p:cNvPicPr>
          <p:nvPr/>
        </p:nvPicPr>
        <p:blipFill>
          <a:blip r:embed="rId2"/>
          <a:stretch>
            <a:fillRect/>
          </a:stretch>
        </p:blipFill>
        <p:spPr>
          <a:xfrm>
            <a:off x="0" y="-9144"/>
            <a:ext cx="6937248" cy="6867702"/>
          </a:xfrm>
          <a:prstGeom prst="rect">
            <a:avLst/>
          </a:prstGeom>
        </p:spPr>
      </p:pic>
      <p:sp>
        <p:nvSpPr>
          <p:cNvPr id="6" name="TextBox 5">
            <a:extLst>
              <a:ext uri="{FF2B5EF4-FFF2-40B4-BE49-F238E27FC236}">
                <a16:creationId xmlns:a16="http://schemas.microsoft.com/office/drawing/2014/main" id="{B7961134-A649-7146-9A16-890837C5251B}"/>
              </a:ext>
            </a:extLst>
          </p:cNvPr>
          <p:cNvSpPr txBox="1"/>
          <p:nvPr/>
        </p:nvSpPr>
        <p:spPr>
          <a:xfrm>
            <a:off x="7839456" y="1716547"/>
            <a:ext cx="3352800" cy="3416320"/>
          </a:xfrm>
          <a:prstGeom prst="rect">
            <a:avLst/>
          </a:prstGeom>
          <a:noFill/>
        </p:spPr>
        <p:txBody>
          <a:bodyPr wrap="square" rtlCol="0">
            <a:spAutoFit/>
          </a:bodyPr>
          <a:lstStyle/>
          <a:p>
            <a:pPr algn="ctr"/>
            <a:r>
              <a:rPr lang="en-US" sz="2400" dirty="0">
                <a:latin typeface="Garamond" panose="02020404030301010803" pitchFamily="18" charset="0"/>
              </a:rPr>
              <a:t>Linkwitz Transform and current controller exhibit the best and second-best group delays.</a:t>
            </a:r>
          </a:p>
          <a:p>
            <a:pPr algn="ctr"/>
            <a:endParaRPr lang="en-US" sz="2400" dirty="0">
              <a:latin typeface="Garamond" panose="02020404030301010803" pitchFamily="18" charset="0"/>
            </a:endParaRPr>
          </a:p>
          <a:p>
            <a:pPr algn="ctr"/>
            <a:r>
              <a:rPr lang="en-US" sz="2400" dirty="0">
                <a:latin typeface="Garamond" panose="02020404030301010803" pitchFamily="18" charset="0"/>
              </a:rPr>
              <a:t>Voltage controller exhibits exceptionally poor group delay at extremely low frequencies.</a:t>
            </a:r>
          </a:p>
        </p:txBody>
      </p:sp>
    </p:spTree>
    <p:extLst>
      <p:ext uri="{BB962C8B-B14F-4D97-AF65-F5344CB8AC3E}">
        <p14:creationId xmlns:p14="http://schemas.microsoft.com/office/powerpoint/2010/main" val="40050456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map&#10;&#10;Description automatically generated">
            <a:extLst>
              <a:ext uri="{FF2B5EF4-FFF2-40B4-BE49-F238E27FC236}">
                <a16:creationId xmlns:a16="http://schemas.microsoft.com/office/drawing/2014/main" id="{47F6F4AB-EDE7-A846-8329-2060D7ECAFF4}"/>
              </a:ext>
            </a:extLst>
          </p:cNvPr>
          <p:cNvPicPr>
            <a:picLocks noChangeAspect="1"/>
          </p:cNvPicPr>
          <p:nvPr/>
        </p:nvPicPr>
        <p:blipFill>
          <a:blip r:embed="rId2"/>
          <a:stretch>
            <a:fillRect/>
          </a:stretch>
        </p:blipFill>
        <p:spPr>
          <a:xfrm>
            <a:off x="657353" y="280416"/>
            <a:ext cx="4889500" cy="4978400"/>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49D49B82-A0F2-6548-8019-E1109B8CAE9A}"/>
              </a:ext>
            </a:extLst>
          </p:cNvPr>
          <p:cNvPicPr>
            <a:picLocks noChangeAspect="1"/>
          </p:cNvPicPr>
          <p:nvPr/>
        </p:nvPicPr>
        <p:blipFill>
          <a:blip r:embed="rId3"/>
          <a:stretch>
            <a:fillRect/>
          </a:stretch>
        </p:blipFill>
        <p:spPr>
          <a:xfrm>
            <a:off x="6645148" y="280416"/>
            <a:ext cx="5016500" cy="4978400"/>
          </a:xfrm>
          <a:prstGeom prst="rect">
            <a:avLst/>
          </a:prstGeom>
        </p:spPr>
      </p:pic>
      <p:sp>
        <p:nvSpPr>
          <p:cNvPr id="8" name="TextBox 7">
            <a:extLst>
              <a:ext uri="{FF2B5EF4-FFF2-40B4-BE49-F238E27FC236}">
                <a16:creationId xmlns:a16="http://schemas.microsoft.com/office/drawing/2014/main" id="{A0F9D941-6A1C-D248-BB78-41A98BC9316A}"/>
              </a:ext>
            </a:extLst>
          </p:cNvPr>
          <p:cNvSpPr txBox="1"/>
          <p:nvPr/>
        </p:nvSpPr>
        <p:spPr>
          <a:xfrm>
            <a:off x="0" y="5258816"/>
            <a:ext cx="12192000" cy="1569660"/>
          </a:xfrm>
          <a:prstGeom prst="rect">
            <a:avLst/>
          </a:prstGeom>
          <a:noFill/>
        </p:spPr>
        <p:txBody>
          <a:bodyPr wrap="square" rtlCol="0">
            <a:spAutoFit/>
          </a:bodyPr>
          <a:lstStyle/>
          <a:p>
            <a:pPr algn="ctr"/>
            <a:r>
              <a:rPr lang="en-US" sz="2400" dirty="0">
                <a:latin typeface="Garamond" panose="02020404030301010803" pitchFamily="18" charset="0"/>
              </a:rPr>
              <a:t>Voltage controller has unacceptable coil current and cone excursion – subwoofer would blow up!</a:t>
            </a:r>
          </a:p>
          <a:p>
            <a:pPr algn="ctr"/>
            <a:endParaRPr lang="en-US" sz="2400" dirty="0">
              <a:latin typeface="Garamond" panose="02020404030301010803" pitchFamily="18" charset="0"/>
            </a:endParaRPr>
          </a:p>
          <a:p>
            <a:pPr algn="ctr"/>
            <a:r>
              <a:rPr lang="en-US" sz="2400" dirty="0">
                <a:latin typeface="Garamond" panose="02020404030301010803" pitchFamily="18" charset="0"/>
              </a:rPr>
              <a:t>LT and current controller have large coil current and cone excursion at low frequencies but rapidly return to acceptable levels – recorded sound rarely has &lt;= 20 Hz sound so this is okay</a:t>
            </a:r>
          </a:p>
        </p:txBody>
      </p:sp>
    </p:spTree>
    <p:extLst>
      <p:ext uri="{BB962C8B-B14F-4D97-AF65-F5344CB8AC3E}">
        <p14:creationId xmlns:p14="http://schemas.microsoft.com/office/powerpoint/2010/main" val="42811508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7A87D-8EDF-0541-889F-B365073A8E89}"/>
              </a:ext>
            </a:extLst>
          </p:cNvPr>
          <p:cNvSpPr>
            <a:spLocks noGrp="1"/>
          </p:cNvSpPr>
          <p:nvPr>
            <p:ph type="title"/>
          </p:nvPr>
        </p:nvSpPr>
        <p:spPr/>
        <p:txBody>
          <a:bodyPr/>
          <a:lstStyle/>
          <a:p>
            <a:r>
              <a:rPr lang="en-US" dirty="0">
                <a:latin typeface="Garamond" panose="02020404030301010803" pitchFamily="18" charset="0"/>
              </a:rPr>
              <a:t>Conclusion</a:t>
            </a:r>
          </a:p>
        </p:txBody>
      </p:sp>
      <p:sp>
        <p:nvSpPr>
          <p:cNvPr id="3" name="Content Placeholder 2">
            <a:extLst>
              <a:ext uri="{FF2B5EF4-FFF2-40B4-BE49-F238E27FC236}">
                <a16:creationId xmlns:a16="http://schemas.microsoft.com/office/drawing/2014/main" id="{0C0D3E62-AAB6-5E4D-8D1B-3CE2C98BFB40}"/>
              </a:ext>
            </a:extLst>
          </p:cNvPr>
          <p:cNvSpPr>
            <a:spLocks noGrp="1"/>
          </p:cNvSpPr>
          <p:nvPr>
            <p:ph idx="1"/>
          </p:nvPr>
        </p:nvSpPr>
        <p:spPr/>
        <p:txBody>
          <a:bodyPr>
            <a:normAutofit fontScale="85000" lnSpcReduction="10000"/>
          </a:bodyPr>
          <a:lstStyle/>
          <a:p>
            <a:r>
              <a:rPr lang="en-US" dirty="0">
                <a:latin typeface="Garamond" panose="02020404030301010803" pitchFamily="18" charset="0"/>
              </a:rPr>
              <a:t>Use LT to get accurate bass, use current controller to get more bass</a:t>
            </a:r>
          </a:p>
          <a:p>
            <a:r>
              <a:rPr lang="en-US" dirty="0">
                <a:latin typeface="Garamond" panose="02020404030301010803" pitchFamily="18" charset="0"/>
              </a:rPr>
              <a:t>Results are simulations – do not properly reflect real-life so should be used as guidelines for further work.</a:t>
            </a:r>
          </a:p>
          <a:p>
            <a:r>
              <a:rPr lang="en-US" dirty="0">
                <a:latin typeface="Garamond" panose="02020404030301010803" pitchFamily="18" charset="0"/>
              </a:rPr>
              <a:t>Result can only confidently be applied to other, smaller subwoofers – concert/cinema-sized subs need further investigation with the same compensators</a:t>
            </a:r>
          </a:p>
          <a:p>
            <a:r>
              <a:rPr lang="en-US" dirty="0">
                <a:latin typeface="Garamond" panose="02020404030301010803" pitchFamily="18" charset="0"/>
              </a:rPr>
              <a:t>Price of current system plus electronics that went unused ~£75 – much cheaper than overdesigned open-loop speaker systems</a:t>
            </a:r>
          </a:p>
          <a:p>
            <a:r>
              <a:rPr lang="en-US" dirty="0">
                <a:latin typeface="Garamond" panose="02020404030301010803" pitchFamily="18" charset="0"/>
              </a:rPr>
              <a:t>Overall, project was partly successful – a controller was identified but not synthesized.</a:t>
            </a:r>
          </a:p>
          <a:p>
            <a:r>
              <a:rPr lang="en-US" dirty="0">
                <a:latin typeface="Garamond" panose="02020404030301010803" pitchFamily="18" charset="0"/>
              </a:rPr>
              <a:t>COVID-19 heavily impacted the project by preventing any practical project work from occurring. Controllers could not be built and had to be tuned against datasheet TSPs.</a:t>
            </a:r>
          </a:p>
        </p:txBody>
      </p:sp>
    </p:spTree>
    <p:extLst>
      <p:ext uri="{BB962C8B-B14F-4D97-AF65-F5344CB8AC3E}">
        <p14:creationId xmlns:p14="http://schemas.microsoft.com/office/powerpoint/2010/main" val="23391387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82947-0782-694D-9B7B-A174356333C4}"/>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493B59C4-1D48-584C-8E97-859C704C7D0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6969008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9834F44-9BC4-7547-AE31-2BC8BB9C7935}"/>
              </a:ext>
            </a:extLst>
          </p:cNvPr>
          <p:cNvSpPr/>
          <p:nvPr/>
        </p:nvSpPr>
        <p:spPr>
          <a:xfrm>
            <a:off x="0" y="3013501"/>
            <a:ext cx="12192000" cy="830997"/>
          </a:xfrm>
          <a:prstGeom prst="rect">
            <a:avLst/>
          </a:prstGeom>
        </p:spPr>
        <p:txBody>
          <a:bodyPr wrap="square">
            <a:spAutoFit/>
          </a:bodyPr>
          <a:lstStyle/>
          <a:p>
            <a:pPr algn="ctr"/>
            <a:r>
              <a:rPr lang="en-GB" sz="4800" dirty="0">
                <a:latin typeface="Garamond" panose="02020404030301010803" pitchFamily="18" charset="0"/>
              </a:rPr>
              <a:t>https://</a:t>
            </a:r>
            <a:r>
              <a:rPr lang="en-GB" sz="4800" dirty="0" err="1">
                <a:latin typeface="Garamond" panose="02020404030301010803" pitchFamily="18" charset="0"/>
              </a:rPr>
              <a:t>github.com</a:t>
            </a:r>
            <a:r>
              <a:rPr lang="en-GB" sz="4800" dirty="0">
                <a:latin typeface="Garamond" panose="02020404030301010803" pitchFamily="18" charset="0"/>
              </a:rPr>
              <a:t>/spez1998/3rd-year-project</a:t>
            </a:r>
          </a:p>
        </p:txBody>
      </p:sp>
    </p:spTree>
    <p:extLst>
      <p:ext uri="{BB962C8B-B14F-4D97-AF65-F5344CB8AC3E}">
        <p14:creationId xmlns:p14="http://schemas.microsoft.com/office/powerpoint/2010/main" val="1800655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5E244-477C-7E44-8C8B-3AB3419F5F31}"/>
              </a:ext>
            </a:extLst>
          </p:cNvPr>
          <p:cNvSpPr>
            <a:spLocks noGrp="1"/>
          </p:cNvSpPr>
          <p:nvPr>
            <p:ph type="title"/>
          </p:nvPr>
        </p:nvSpPr>
        <p:spPr/>
        <p:txBody>
          <a:bodyPr/>
          <a:lstStyle/>
          <a:p>
            <a:r>
              <a:rPr lang="en-US" dirty="0">
                <a:latin typeface="Garamond" panose="02020404030301010803" pitchFamily="18" charset="0"/>
              </a:rPr>
              <a:t>Background</a:t>
            </a:r>
          </a:p>
        </p:txBody>
      </p:sp>
      <p:sp>
        <p:nvSpPr>
          <p:cNvPr id="3" name="Content Placeholder 2">
            <a:extLst>
              <a:ext uri="{FF2B5EF4-FFF2-40B4-BE49-F238E27FC236}">
                <a16:creationId xmlns:a16="http://schemas.microsoft.com/office/drawing/2014/main" id="{EA8DC719-DCCB-9A49-A2D2-89B65D5F12EC}"/>
              </a:ext>
            </a:extLst>
          </p:cNvPr>
          <p:cNvSpPr>
            <a:spLocks noGrp="1"/>
          </p:cNvSpPr>
          <p:nvPr>
            <p:ph idx="1"/>
          </p:nvPr>
        </p:nvSpPr>
        <p:spPr>
          <a:xfrm>
            <a:off x="838200" y="2239531"/>
            <a:ext cx="10515600" cy="4351338"/>
          </a:xfrm>
        </p:spPr>
        <p:txBody>
          <a:bodyPr>
            <a:normAutofit lnSpcReduction="10000"/>
          </a:bodyPr>
          <a:lstStyle/>
          <a:p>
            <a:r>
              <a:rPr lang="en-US" sz="3600" dirty="0">
                <a:latin typeface="Garamond" panose="02020404030301010803" pitchFamily="18" charset="0"/>
              </a:rPr>
              <a:t>Loudspeakers should be:</a:t>
            </a:r>
          </a:p>
          <a:p>
            <a:pPr lvl="1"/>
            <a:r>
              <a:rPr lang="en-US" sz="3200" dirty="0">
                <a:latin typeface="Garamond" panose="02020404030301010803" pitchFamily="18" charset="0"/>
              </a:rPr>
              <a:t>Small</a:t>
            </a:r>
          </a:p>
          <a:p>
            <a:pPr lvl="1"/>
            <a:r>
              <a:rPr lang="en-US" sz="3200" dirty="0">
                <a:latin typeface="Garamond" panose="02020404030301010803" pitchFamily="18" charset="0"/>
              </a:rPr>
              <a:t>Efficient</a:t>
            </a:r>
          </a:p>
          <a:p>
            <a:pPr lvl="1"/>
            <a:r>
              <a:rPr lang="en-US" sz="3200" dirty="0">
                <a:latin typeface="Garamond" panose="02020404030301010803" pitchFamily="18" charset="0"/>
              </a:rPr>
              <a:t>Linear</a:t>
            </a:r>
          </a:p>
          <a:p>
            <a:r>
              <a:rPr lang="en-US" sz="3600" dirty="0">
                <a:latin typeface="Garamond" panose="02020404030301010803" pitchFamily="18" charset="0"/>
              </a:rPr>
              <a:t>Linearity is hard to achieve</a:t>
            </a:r>
            <a:endParaRPr lang="en-US" sz="3600" dirty="0">
              <a:latin typeface="Garamond" panose="02020404030301010803" pitchFamily="18" charset="0"/>
              <a:sym typeface="Wingdings" pitchFamily="2" charset="2"/>
            </a:endParaRPr>
          </a:p>
          <a:p>
            <a:r>
              <a:rPr lang="en-US" sz="3600" dirty="0">
                <a:latin typeface="Garamond" panose="02020404030301010803" pitchFamily="18" charset="0"/>
                <a:sym typeface="Wingdings" pitchFamily="2" charset="2"/>
              </a:rPr>
              <a:t>Most consumers don’t have access to good sound quality</a:t>
            </a:r>
          </a:p>
          <a:p>
            <a:r>
              <a:rPr lang="en-GB" sz="3600" dirty="0">
                <a:latin typeface="Garamond" panose="02020404030301010803" pitchFamily="18" charset="0"/>
                <a:sym typeface="Wingdings" pitchFamily="2" charset="2"/>
              </a:rPr>
              <a:t>Subwoofers perform the worst as proven by mathematics</a:t>
            </a:r>
            <a:endParaRPr lang="en-US" sz="3600" dirty="0">
              <a:latin typeface="Garamond" panose="02020404030301010803" pitchFamily="18" charset="0"/>
            </a:endParaRPr>
          </a:p>
        </p:txBody>
      </p:sp>
      <p:grpSp>
        <p:nvGrpSpPr>
          <p:cNvPr id="4" name="Group 3">
            <a:extLst>
              <a:ext uri="{FF2B5EF4-FFF2-40B4-BE49-F238E27FC236}">
                <a16:creationId xmlns:a16="http://schemas.microsoft.com/office/drawing/2014/main" id="{10497055-ED9E-704E-A720-9F81FFAA65C7}"/>
              </a:ext>
            </a:extLst>
          </p:cNvPr>
          <p:cNvGrpSpPr/>
          <p:nvPr/>
        </p:nvGrpSpPr>
        <p:grpSpPr>
          <a:xfrm>
            <a:off x="6960578" y="0"/>
            <a:ext cx="3326423" cy="4415200"/>
            <a:chOff x="8865577" y="2057401"/>
            <a:chExt cx="3326423" cy="4415200"/>
          </a:xfrm>
        </p:grpSpPr>
        <p:pic>
          <p:nvPicPr>
            <p:cNvPr id="5" name="Picture 2">
              <a:extLst>
                <a:ext uri="{FF2B5EF4-FFF2-40B4-BE49-F238E27FC236}">
                  <a16:creationId xmlns:a16="http://schemas.microsoft.com/office/drawing/2014/main" id="{0323E112-21A3-EC45-9C6F-70AF27F12EF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4682" t="3333" r="32461"/>
            <a:stretch/>
          </p:blipFill>
          <p:spPr bwMode="auto">
            <a:xfrm>
              <a:off x="10564585" y="2057401"/>
              <a:ext cx="1627415" cy="416128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8A286CF-9E8A-084F-B322-1595A84FA2D2}"/>
                </a:ext>
              </a:extLst>
            </p:cNvPr>
            <p:cNvSpPr txBox="1"/>
            <p:nvPr/>
          </p:nvSpPr>
          <p:spPr>
            <a:xfrm>
              <a:off x="8968153" y="6218685"/>
              <a:ext cx="3155184" cy="253916"/>
            </a:xfrm>
            <a:prstGeom prst="rect">
              <a:avLst/>
            </a:prstGeom>
            <a:noFill/>
          </p:spPr>
          <p:txBody>
            <a:bodyPr wrap="square" rtlCol="0">
              <a:spAutoFit/>
            </a:bodyPr>
            <a:lstStyle/>
            <a:p>
              <a:pPr algn="ctr"/>
              <a:r>
                <a:rPr lang="en-US" sz="1050" dirty="0">
                  <a:latin typeface="Garamond" panose="02020404030301010803" pitchFamily="18" charset="0"/>
                </a:rPr>
                <a:t>https://</a:t>
              </a:r>
              <a:r>
                <a:rPr lang="en-US" sz="1050" dirty="0" err="1">
                  <a:latin typeface="Garamond" panose="02020404030301010803" pitchFamily="18" charset="0"/>
                </a:rPr>
                <a:t>audiovector.com</a:t>
              </a:r>
              <a:r>
                <a:rPr lang="en-US" sz="1050" dirty="0">
                  <a:latin typeface="Garamond" panose="02020404030301010803" pitchFamily="18" charset="0"/>
                </a:rPr>
                <a:t>/sr-3-avantgarde-arrete.html</a:t>
              </a:r>
            </a:p>
          </p:txBody>
        </p:sp>
        <p:pic>
          <p:nvPicPr>
            <p:cNvPr id="7" name="Picture 2">
              <a:extLst>
                <a:ext uri="{FF2B5EF4-FFF2-40B4-BE49-F238E27FC236}">
                  <a16:creationId xmlns:a16="http://schemas.microsoft.com/office/drawing/2014/main" id="{FBE76F1F-A741-FB4D-ACF3-4975DB0E662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4682" t="3333" r="32461"/>
            <a:stretch/>
          </p:blipFill>
          <p:spPr bwMode="auto">
            <a:xfrm>
              <a:off x="8865577" y="2057401"/>
              <a:ext cx="1627415" cy="4161284"/>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9271965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18D1F-9D80-CB4B-8FEF-76C13D8961CA}"/>
              </a:ext>
            </a:extLst>
          </p:cNvPr>
          <p:cNvSpPr>
            <a:spLocks noGrp="1"/>
          </p:cNvSpPr>
          <p:nvPr>
            <p:ph type="title"/>
          </p:nvPr>
        </p:nvSpPr>
        <p:spPr>
          <a:xfrm>
            <a:off x="714265" y="337731"/>
            <a:ext cx="10515600" cy="1325563"/>
          </a:xfrm>
        </p:spPr>
        <p:txBody>
          <a:bodyPr/>
          <a:lstStyle/>
          <a:p>
            <a:r>
              <a:rPr lang="en-US" dirty="0">
                <a:latin typeface="Garamond" panose="02020404030301010803" pitchFamily="18" charset="0"/>
              </a:rPr>
              <a:t>Background</a:t>
            </a:r>
          </a:p>
        </p:txBody>
      </p:sp>
      <p:sp>
        <p:nvSpPr>
          <p:cNvPr id="3" name="Content Placeholder 2">
            <a:extLst>
              <a:ext uri="{FF2B5EF4-FFF2-40B4-BE49-F238E27FC236}">
                <a16:creationId xmlns:a16="http://schemas.microsoft.com/office/drawing/2014/main" id="{40B76ADC-CC09-A84A-81DD-ACBD8DC90DF8}"/>
              </a:ext>
            </a:extLst>
          </p:cNvPr>
          <p:cNvSpPr>
            <a:spLocks noGrp="1"/>
          </p:cNvSpPr>
          <p:nvPr>
            <p:ph idx="1"/>
          </p:nvPr>
        </p:nvSpPr>
        <p:spPr>
          <a:xfrm>
            <a:off x="3026229" y="1703365"/>
            <a:ext cx="9165771" cy="4351338"/>
          </a:xfrm>
        </p:spPr>
        <p:txBody>
          <a:bodyPr>
            <a:normAutofit/>
          </a:bodyPr>
          <a:lstStyle/>
          <a:p>
            <a:r>
              <a:rPr lang="en-US" dirty="0">
                <a:latin typeface="Garamond" panose="02020404030301010803" pitchFamily="18" charset="0"/>
                <a:sym typeface="Wingdings" pitchFamily="2" charset="2"/>
              </a:rPr>
              <a:t>Electronic controllers are the solution.</a:t>
            </a:r>
          </a:p>
          <a:p>
            <a:r>
              <a:rPr lang="en-US" dirty="0">
                <a:latin typeface="Garamond" panose="02020404030301010803" pitchFamily="18" charset="0"/>
              </a:rPr>
              <a:t>Open-loop controllers e.g. EQ filters are well-known and used by enthusiasts</a:t>
            </a:r>
          </a:p>
          <a:p>
            <a:r>
              <a:rPr lang="en-US" dirty="0">
                <a:latin typeface="Garamond" panose="02020404030301010803" pitchFamily="18" charset="0"/>
              </a:rPr>
              <a:t>Closed-loop controllers only used experimentally</a:t>
            </a:r>
          </a:p>
          <a:p>
            <a:r>
              <a:rPr lang="en-US" dirty="0">
                <a:latin typeface="Garamond" panose="02020404030301010803" pitchFamily="18" charset="0"/>
              </a:rPr>
              <a:t>Compare between each type to determine which is best</a:t>
            </a:r>
          </a:p>
        </p:txBody>
      </p:sp>
      <p:grpSp>
        <p:nvGrpSpPr>
          <p:cNvPr id="278" name="Group 277">
            <a:extLst>
              <a:ext uri="{FF2B5EF4-FFF2-40B4-BE49-F238E27FC236}">
                <a16:creationId xmlns:a16="http://schemas.microsoft.com/office/drawing/2014/main" id="{7D566335-4DD1-D94A-99D5-D24C2B26E025}"/>
              </a:ext>
            </a:extLst>
          </p:cNvPr>
          <p:cNvGrpSpPr/>
          <p:nvPr/>
        </p:nvGrpSpPr>
        <p:grpSpPr>
          <a:xfrm>
            <a:off x="2" y="2093810"/>
            <a:ext cx="12557475" cy="4775076"/>
            <a:chOff x="2" y="2093810"/>
            <a:chExt cx="12557475" cy="4775076"/>
          </a:xfrm>
        </p:grpSpPr>
        <p:grpSp>
          <p:nvGrpSpPr>
            <p:cNvPr id="4" name="Group 3">
              <a:extLst>
                <a:ext uri="{FF2B5EF4-FFF2-40B4-BE49-F238E27FC236}">
                  <a16:creationId xmlns:a16="http://schemas.microsoft.com/office/drawing/2014/main" id="{6198686D-E8DD-2E4F-A031-0F0B186855CA}"/>
                </a:ext>
              </a:extLst>
            </p:cNvPr>
            <p:cNvGrpSpPr/>
            <p:nvPr/>
          </p:nvGrpSpPr>
          <p:grpSpPr>
            <a:xfrm rot="10800000">
              <a:off x="6096000" y="4125687"/>
              <a:ext cx="6461477" cy="2743199"/>
              <a:chOff x="-47174" y="1803400"/>
              <a:chExt cx="7658051" cy="3251200"/>
            </a:xfrm>
          </p:grpSpPr>
          <p:grpSp>
            <p:nvGrpSpPr>
              <p:cNvPr id="5" name="Group 4">
                <a:extLst>
                  <a:ext uri="{FF2B5EF4-FFF2-40B4-BE49-F238E27FC236}">
                    <a16:creationId xmlns:a16="http://schemas.microsoft.com/office/drawing/2014/main" id="{619EF0C5-55A2-BE4D-A73C-B18A38F04D47}"/>
                  </a:ext>
                </a:extLst>
              </p:cNvPr>
              <p:cNvGrpSpPr/>
              <p:nvPr/>
            </p:nvGrpSpPr>
            <p:grpSpPr>
              <a:xfrm>
                <a:off x="-47174" y="1803400"/>
                <a:ext cx="7658051" cy="3251200"/>
                <a:chOff x="-47174" y="1803400"/>
                <a:chExt cx="7658051" cy="3251200"/>
              </a:xfrm>
            </p:grpSpPr>
            <p:grpSp>
              <p:nvGrpSpPr>
                <p:cNvPr id="16" name="Group 15">
                  <a:extLst>
                    <a:ext uri="{FF2B5EF4-FFF2-40B4-BE49-F238E27FC236}">
                      <a16:creationId xmlns:a16="http://schemas.microsoft.com/office/drawing/2014/main" id="{61FDC359-0A1B-F642-89E9-15D19723EAAC}"/>
                    </a:ext>
                  </a:extLst>
                </p:cNvPr>
                <p:cNvGrpSpPr/>
                <p:nvPr/>
              </p:nvGrpSpPr>
              <p:grpSpPr>
                <a:xfrm>
                  <a:off x="-47174" y="1803400"/>
                  <a:ext cx="7658051" cy="3251200"/>
                  <a:chOff x="-47174" y="1803400"/>
                  <a:chExt cx="7658051" cy="3251200"/>
                </a:xfrm>
              </p:grpSpPr>
              <p:sp>
                <p:nvSpPr>
                  <p:cNvPr id="29" name="Freeform 28">
                    <a:extLst>
                      <a:ext uri="{FF2B5EF4-FFF2-40B4-BE49-F238E27FC236}">
                        <a16:creationId xmlns:a16="http://schemas.microsoft.com/office/drawing/2014/main" id="{EE1C8B05-4C66-4F41-9EDF-D1F1D6D25204}"/>
                      </a:ext>
                    </a:extLst>
                  </p:cNvPr>
                  <p:cNvSpPr/>
                  <p:nvPr/>
                </p:nvSpPr>
                <p:spPr>
                  <a:xfrm>
                    <a:off x="-47174" y="2047319"/>
                    <a:ext cx="957002" cy="885944"/>
                  </a:xfrm>
                  <a:custGeom>
                    <a:avLst/>
                    <a:gdLst>
                      <a:gd name="connsiteX0" fmla="*/ 0 w 886968"/>
                      <a:gd name="connsiteY0" fmla="*/ 330121 h 885944"/>
                      <a:gd name="connsiteX1" fmla="*/ 164592 w 886968"/>
                      <a:gd name="connsiteY1" fmla="*/ 19225 h 885944"/>
                      <a:gd name="connsiteX2" fmla="*/ 502920 w 886968"/>
                      <a:gd name="connsiteY2" fmla="*/ 823897 h 885944"/>
                      <a:gd name="connsiteX3" fmla="*/ 886968 w 886968"/>
                      <a:gd name="connsiteY3" fmla="*/ 823897 h 885944"/>
                    </a:gdLst>
                    <a:ahLst/>
                    <a:cxnLst>
                      <a:cxn ang="0">
                        <a:pos x="connsiteX0" y="connsiteY0"/>
                      </a:cxn>
                      <a:cxn ang="0">
                        <a:pos x="connsiteX1" y="connsiteY1"/>
                      </a:cxn>
                      <a:cxn ang="0">
                        <a:pos x="connsiteX2" y="connsiteY2"/>
                      </a:cxn>
                      <a:cxn ang="0">
                        <a:pos x="connsiteX3" y="connsiteY3"/>
                      </a:cxn>
                    </a:cxnLst>
                    <a:rect l="l" t="t" r="r" b="b"/>
                    <a:pathLst>
                      <a:path w="886968" h="885944">
                        <a:moveTo>
                          <a:pt x="0" y="330121"/>
                        </a:moveTo>
                        <a:cubicBezTo>
                          <a:pt x="40386" y="133525"/>
                          <a:pt x="80772" y="-63071"/>
                          <a:pt x="164592" y="19225"/>
                        </a:cubicBezTo>
                        <a:cubicBezTo>
                          <a:pt x="248412" y="101521"/>
                          <a:pt x="382524" y="689785"/>
                          <a:pt x="502920" y="823897"/>
                        </a:cubicBezTo>
                        <a:cubicBezTo>
                          <a:pt x="623316" y="958009"/>
                          <a:pt x="801624" y="834565"/>
                          <a:pt x="886968" y="823897"/>
                        </a:cubicBezTo>
                      </a:path>
                    </a:pathLst>
                  </a:cu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a:extLst>
                      <a:ext uri="{FF2B5EF4-FFF2-40B4-BE49-F238E27FC236}">
                        <a16:creationId xmlns:a16="http://schemas.microsoft.com/office/drawing/2014/main" id="{8F1F7736-DA44-8F43-A145-E86DCB994B40}"/>
                      </a:ext>
                    </a:extLst>
                  </p:cNvPr>
                  <p:cNvSpPr/>
                  <p:nvPr/>
                </p:nvSpPr>
                <p:spPr>
                  <a:xfrm rot="8505199">
                    <a:off x="226180" y="3200797"/>
                    <a:ext cx="712886" cy="1313580"/>
                  </a:xfrm>
                  <a:custGeom>
                    <a:avLst/>
                    <a:gdLst>
                      <a:gd name="connsiteX0" fmla="*/ 0 w 886968"/>
                      <a:gd name="connsiteY0" fmla="*/ 330121 h 885944"/>
                      <a:gd name="connsiteX1" fmla="*/ 164592 w 886968"/>
                      <a:gd name="connsiteY1" fmla="*/ 19225 h 885944"/>
                      <a:gd name="connsiteX2" fmla="*/ 502920 w 886968"/>
                      <a:gd name="connsiteY2" fmla="*/ 823897 h 885944"/>
                      <a:gd name="connsiteX3" fmla="*/ 886968 w 886968"/>
                      <a:gd name="connsiteY3" fmla="*/ 823897 h 885944"/>
                    </a:gdLst>
                    <a:ahLst/>
                    <a:cxnLst>
                      <a:cxn ang="0">
                        <a:pos x="connsiteX0" y="connsiteY0"/>
                      </a:cxn>
                      <a:cxn ang="0">
                        <a:pos x="connsiteX1" y="connsiteY1"/>
                      </a:cxn>
                      <a:cxn ang="0">
                        <a:pos x="connsiteX2" y="connsiteY2"/>
                      </a:cxn>
                      <a:cxn ang="0">
                        <a:pos x="connsiteX3" y="connsiteY3"/>
                      </a:cxn>
                    </a:cxnLst>
                    <a:rect l="l" t="t" r="r" b="b"/>
                    <a:pathLst>
                      <a:path w="886968" h="885944">
                        <a:moveTo>
                          <a:pt x="0" y="330121"/>
                        </a:moveTo>
                        <a:cubicBezTo>
                          <a:pt x="40386" y="133525"/>
                          <a:pt x="80772" y="-63071"/>
                          <a:pt x="164592" y="19225"/>
                        </a:cubicBezTo>
                        <a:cubicBezTo>
                          <a:pt x="248412" y="101521"/>
                          <a:pt x="382524" y="689785"/>
                          <a:pt x="502920" y="823897"/>
                        </a:cubicBezTo>
                        <a:cubicBezTo>
                          <a:pt x="623316" y="958009"/>
                          <a:pt x="801624" y="834565"/>
                          <a:pt x="886968" y="823897"/>
                        </a:cubicBezTo>
                      </a:path>
                    </a:pathLst>
                  </a:cu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6BB19C36-B654-6948-B7AD-CD04B1E11600}"/>
                      </a:ext>
                    </a:extLst>
                  </p:cNvPr>
                  <p:cNvGrpSpPr/>
                  <p:nvPr/>
                </p:nvGrpSpPr>
                <p:grpSpPr>
                  <a:xfrm>
                    <a:off x="887664" y="1803400"/>
                    <a:ext cx="6723213" cy="3251200"/>
                    <a:chOff x="887664" y="1803400"/>
                    <a:chExt cx="6723213" cy="3251200"/>
                  </a:xfrm>
                </p:grpSpPr>
                <p:grpSp>
                  <p:nvGrpSpPr>
                    <p:cNvPr id="32" name="Group 31">
                      <a:extLst>
                        <a:ext uri="{FF2B5EF4-FFF2-40B4-BE49-F238E27FC236}">
                          <a16:creationId xmlns:a16="http://schemas.microsoft.com/office/drawing/2014/main" id="{963455F4-E520-6E4A-A174-31F051709BE8}"/>
                        </a:ext>
                      </a:extLst>
                    </p:cNvPr>
                    <p:cNvGrpSpPr/>
                    <p:nvPr/>
                  </p:nvGrpSpPr>
                  <p:grpSpPr>
                    <a:xfrm>
                      <a:off x="887664" y="1803400"/>
                      <a:ext cx="6723213" cy="3251200"/>
                      <a:chOff x="2734393" y="1803398"/>
                      <a:chExt cx="6723213" cy="3251200"/>
                    </a:xfrm>
                  </p:grpSpPr>
                  <p:grpSp>
                    <p:nvGrpSpPr>
                      <p:cNvPr id="70" name="Group 69">
                        <a:extLst>
                          <a:ext uri="{FF2B5EF4-FFF2-40B4-BE49-F238E27FC236}">
                            <a16:creationId xmlns:a16="http://schemas.microsoft.com/office/drawing/2014/main" id="{E80B6AB1-57D7-9F48-A546-3431AEBD6511}"/>
                          </a:ext>
                        </a:extLst>
                      </p:cNvPr>
                      <p:cNvGrpSpPr/>
                      <p:nvPr/>
                    </p:nvGrpSpPr>
                    <p:grpSpPr>
                      <a:xfrm>
                        <a:off x="2734393" y="1803398"/>
                        <a:ext cx="6723213" cy="3251200"/>
                        <a:chOff x="2415079" y="1803400"/>
                        <a:chExt cx="6723213" cy="3251200"/>
                      </a:xfrm>
                    </p:grpSpPr>
                    <p:grpSp>
                      <p:nvGrpSpPr>
                        <p:cNvPr id="267" name="Group 266">
                          <a:extLst>
                            <a:ext uri="{FF2B5EF4-FFF2-40B4-BE49-F238E27FC236}">
                              <a16:creationId xmlns:a16="http://schemas.microsoft.com/office/drawing/2014/main" id="{38A933F9-E8E0-7C46-995C-073B3D34A9AD}"/>
                            </a:ext>
                          </a:extLst>
                        </p:cNvPr>
                        <p:cNvGrpSpPr/>
                        <p:nvPr/>
                      </p:nvGrpSpPr>
                      <p:grpSpPr>
                        <a:xfrm>
                          <a:off x="3053708" y="1803400"/>
                          <a:ext cx="6084584" cy="3251200"/>
                          <a:chOff x="0" y="1803400"/>
                          <a:chExt cx="6084584" cy="3251200"/>
                        </a:xfrm>
                      </p:grpSpPr>
                      <p:sp>
                        <p:nvSpPr>
                          <p:cNvPr id="270" name="Rectangle 269">
                            <a:extLst>
                              <a:ext uri="{FF2B5EF4-FFF2-40B4-BE49-F238E27FC236}">
                                <a16:creationId xmlns:a16="http://schemas.microsoft.com/office/drawing/2014/main" id="{35C08106-83CC-5344-BD91-D307A2718FE1}"/>
                              </a:ext>
                            </a:extLst>
                          </p:cNvPr>
                          <p:cNvSpPr/>
                          <p:nvPr/>
                        </p:nvSpPr>
                        <p:spPr>
                          <a:xfrm>
                            <a:off x="5445955" y="2536372"/>
                            <a:ext cx="638629" cy="609600"/>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Rectangle 270">
                            <a:extLst>
                              <a:ext uri="{FF2B5EF4-FFF2-40B4-BE49-F238E27FC236}">
                                <a16:creationId xmlns:a16="http://schemas.microsoft.com/office/drawing/2014/main" id="{EAC87834-D27C-FC4A-913C-6D5CBAC56628}"/>
                              </a:ext>
                            </a:extLst>
                          </p:cNvPr>
                          <p:cNvSpPr/>
                          <p:nvPr/>
                        </p:nvSpPr>
                        <p:spPr>
                          <a:xfrm>
                            <a:off x="5445955" y="3712029"/>
                            <a:ext cx="638629" cy="609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2" name="Rounded Rectangle 271">
                            <a:extLst>
                              <a:ext uri="{FF2B5EF4-FFF2-40B4-BE49-F238E27FC236}">
                                <a16:creationId xmlns:a16="http://schemas.microsoft.com/office/drawing/2014/main" id="{7659DCB0-E6B5-ED48-AB87-EFE874D891B8}"/>
                              </a:ext>
                            </a:extLst>
                          </p:cNvPr>
                          <p:cNvSpPr/>
                          <p:nvPr/>
                        </p:nvSpPr>
                        <p:spPr>
                          <a:xfrm>
                            <a:off x="0" y="1803400"/>
                            <a:ext cx="5457371" cy="3251200"/>
                          </a:xfrm>
                          <a:prstGeom prst="roundRect">
                            <a:avLst>
                              <a:gd name="adj" fmla="val 5953"/>
                            </a:avLst>
                          </a:prstGeom>
                          <a:solidFill>
                            <a:srgbClr val="4B78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68" name="Rectangle 267">
                          <a:extLst>
                            <a:ext uri="{FF2B5EF4-FFF2-40B4-BE49-F238E27FC236}">
                              <a16:creationId xmlns:a16="http://schemas.microsoft.com/office/drawing/2014/main" id="{7FA71E1E-12CA-AB45-BEC4-43519667FCD7}"/>
                            </a:ext>
                          </a:extLst>
                        </p:cNvPr>
                        <p:cNvSpPr/>
                        <p:nvPr/>
                      </p:nvSpPr>
                      <p:spPr>
                        <a:xfrm>
                          <a:off x="2415079" y="2536372"/>
                          <a:ext cx="638629" cy="609600"/>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9" name="Rectangle 268">
                          <a:extLst>
                            <a:ext uri="{FF2B5EF4-FFF2-40B4-BE49-F238E27FC236}">
                              <a16:creationId xmlns:a16="http://schemas.microsoft.com/office/drawing/2014/main" id="{4D6A7A0F-0CD8-FA46-BD61-E6479A6B3B81}"/>
                            </a:ext>
                          </a:extLst>
                        </p:cNvPr>
                        <p:cNvSpPr/>
                        <p:nvPr/>
                      </p:nvSpPr>
                      <p:spPr>
                        <a:xfrm>
                          <a:off x="2415079" y="3712029"/>
                          <a:ext cx="638629" cy="609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 name="Group 70">
                        <a:extLst>
                          <a:ext uri="{FF2B5EF4-FFF2-40B4-BE49-F238E27FC236}">
                            <a16:creationId xmlns:a16="http://schemas.microsoft.com/office/drawing/2014/main" id="{CAAFDA4D-347B-1742-9974-22192DEDBC7F}"/>
                          </a:ext>
                        </a:extLst>
                      </p:cNvPr>
                      <p:cNvGrpSpPr/>
                      <p:nvPr/>
                    </p:nvGrpSpPr>
                    <p:grpSpPr>
                      <a:xfrm>
                        <a:off x="5335736" y="2773834"/>
                        <a:ext cx="1520526" cy="1310328"/>
                        <a:chOff x="5551021" y="2933170"/>
                        <a:chExt cx="1520526" cy="1310328"/>
                      </a:xfrm>
                    </p:grpSpPr>
                    <p:grpSp>
                      <p:nvGrpSpPr>
                        <p:cNvPr id="235" name="Group 234">
                          <a:extLst>
                            <a:ext uri="{FF2B5EF4-FFF2-40B4-BE49-F238E27FC236}">
                              <a16:creationId xmlns:a16="http://schemas.microsoft.com/office/drawing/2014/main" id="{E50B1A4F-231F-7148-BA1A-F30AE8DE45CC}"/>
                            </a:ext>
                          </a:extLst>
                        </p:cNvPr>
                        <p:cNvGrpSpPr/>
                        <p:nvPr/>
                      </p:nvGrpSpPr>
                      <p:grpSpPr>
                        <a:xfrm>
                          <a:off x="5557659" y="2933170"/>
                          <a:ext cx="583506" cy="609601"/>
                          <a:chOff x="5606578" y="2888264"/>
                          <a:chExt cx="973621" cy="1081471"/>
                        </a:xfrm>
                      </p:grpSpPr>
                      <p:sp>
                        <p:nvSpPr>
                          <p:cNvPr id="260" name="Rectangle 259">
                            <a:extLst>
                              <a:ext uri="{FF2B5EF4-FFF2-40B4-BE49-F238E27FC236}">
                                <a16:creationId xmlns:a16="http://schemas.microsoft.com/office/drawing/2014/main" id="{FF1F76F8-06A0-4D45-B6ED-71E67CC85800}"/>
                              </a:ext>
                            </a:extLst>
                          </p:cNvPr>
                          <p:cNvSpPr/>
                          <p:nvPr/>
                        </p:nvSpPr>
                        <p:spPr>
                          <a:xfrm>
                            <a:off x="5611803"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Rectangle 260">
                            <a:extLst>
                              <a:ext uri="{FF2B5EF4-FFF2-40B4-BE49-F238E27FC236}">
                                <a16:creationId xmlns:a16="http://schemas.microsoft.com/office/drawing/2014/main" id="{A62DFFE7-380F-1F41-8936-0DA944B39E0D}"/>
                              </a:ext>
                            </a:extLst>
                          </p:cNvPr>
                          <p:cNvSpPr/>
                          <p:nvPr/>
                        </p:nvSpPr>
                        <p:spPr>
                          <a:xfrm>
                            <a:off x="5611803"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Rectangle 261">
                            <a:extLst>
                              <a:ext uri="{FF2B5EF4-FFF2-40B4-BE49-F238E27FC236}">
                                <a16:creationId xmlns:a16="http://schemas.microsoft.com/office/drawing/2014/main" id="{95AC6EA3-620C-8F46-BD7A-72763DD0B910}"/>
                              </a:ext>
                            </a:extLst>
                          </p:cNvPr>
                          <p:cNvSpPr/>
                          <p:nvPr/>
                        </p:nvSpPr>
                        <p:spPr>
                          <a:xfrm>
                            <a:off x="6435334"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3" name="Rectangle 262">
                            <a:extLst>
                              <a:ext uri="{FF2B5EF4-FFF2-40B4-BE49-F238E27FC236}">
                                <a16:creationId xmlns:a16="http://schemas.microsoft.com/office/drawing/2014/main" id="{23033B5D-7923-0941-B657-A28FC49B4B23}"/>
                              </a:ext>
                            </a:extLst>
                          </p:cNvPr>
                          <p:cNvSpPr/>
                          <p:nvPr/>
                        </p:nvSpPr>
                        <p:spPr>
                          <a:xfrm>
                            <a:off x="6435334"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Rectangle 263">
                            <a:extLst>
                              <a:ext uri="{FF2B5EF4-FFF2-40B4-BE49-F238E27FC236}">
                                <a16:creationId xmlns:a16="http://schemas.microsoft.com/office/drawing/2014/main" id="{3F42C728-2DE5-1044-AB1B-CE43DF96E740}"/>
                              </a:ext>
                            </a:extLst>
                          </p:cNvPr>
                          <p:cNvSpPr/>
                          <p:nvPr/>
                        </p:nvSpPr>
                        <p:spPr>
                          <a:xfrm>
                            <a:off x="5606578" y="3389812"/>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Rectangle 264">
                            <a:extLst>
                              <a:ext uri="{FF2B5EF4-FFF2-40B4-BE49-F238E27FC236}">
                                <a16:creationId xmlns:a16="http://schemas.microsoft.com/office/drawing/2014/main" id="{FE72A808-E416-3341-BD17-F4EBCC48B603}"/>
                              </a:ext>
                            </a:extLst>
                          </p:cNvPr>
                          <p:cNvSpPr/>
                          <p:nvPr/>
                        </p:nvSpPr>
                        <p:spPr>
                          <a:xfrm>
                            <a:off x="6435334" y="3389810"/>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Rectangle 265">
                            <a:extLst>
                              <a:ext uri="{FF2B5EF4-FFF2-40B4-BE49-F238E27FC236}">
                                <a16:creationId xmlns:a16="http://schemas.microsoft.com/office/drawing/2014/main" id="{B074DED7-0F4F-0C47-B1F3-DA7DFE19AD99}"/>
                              </a:ext>
                            </a:extLst>
                          </p:cNvPr>
                          <p:cNvSpPr/>
                          <p:nvPr/>
                        </p:nvSpPr>
                        <p:spPr>
                          <a:xfrm>
                            <a:off x="5751443" y="2888264"/>
                            <a:ext cx="689113" cy="108147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6" name="Group 235">
                          <a:extLst>
                            <a:ext uri="{FF2B5EF4-FFF2-40B4-BE49-F238E27FC236}">
                              <a16:creationId xmlns:a16="http://schemas.microsoft.com/office/drawing/2014/main" id="{A4F91DDE-B9ED-1B49-A605-B5FDBCCA57F8}"/>
                            </a:ext>
                          </a:extLst>
                        </p:cNvPr>
                        <p:cNvGrpSpPr/>
                        <p:nvPr/>
                      </p:nvGrpSpPr>
                      <p:grpSpPr>
                        <a:xfrm>
                          <a:off x="6488041" y="2933170"/>
                          <a:ext cx="583506" cy="609601"/>
                          <a:chOff x="5606578" y="2888264"/>
                          <a:chExt cx="973621" cy="1081471"/>
                        </a:xfrm>
                      </p:grpSpPr>
                      <p:sp>
                        <p:nvSpPr>
                          <p:cNvPr id="253" name="Rectangle 252">
                            <a:extLst>
                              <a:ext uri="{FF2B5EF4-FFF2-40B4-BE49-F238E27FC236}">
                                <a16:creationId xmlns:a16="http://schemas.microsoft.com/office/drawing/2014/main" id="{D979F0DC-5477-DC4E-9529-9AA10D21E67E}"/>
                              </a:ext>
                            </a:extLst>
                          </p:cNvPr>
                          <p:cNvSpPr/>
                          <p:nvPr/>
                        </p:nvSpPr>
                        <p:spPr>
                          <a:xfrm>
                            <a:off x="5611803"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Rectangle 253">
                            <a:extLst>
                              <a:ext uri="{FF2B5EF4-FFF2-40B4-BE49-F238E27FC236}">
                                <a16:creationId xmlns:a16="http://schemas.microsoft.com/office/drawing/2014/main" id="{45872C67-CB13-1C4E-8CEB-7D2371717EB7}"/>
                              </a:ext>
                            </a:extLst>
                          </p:cNvPr>
                          <p:cNvSpPr/>
                          <p:nvPr/>
                        </p:nvSpPr>
                        <p:spPr>
                          <a:xfrm>
                            <a:off x="5611803"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Rectangle 254">
                            <a:extLst>
                              <a:ext uri="{FF2B5EF4-FFF2-40B4-BE49-F238E27FC236}">
                                <a16:creationId xmlns:a16="http://schemas.microsoft.com/office/drawing/2014/main" id="{C8D55723-E721-9E41-9EF5-896B0552D335}"/>
                              </a:ext>
                            </a:extLst>
                          </p:cNvPr>
                          <p:cNvSpPr/>
                          <p:nvPr/>
                        </p:nvSpPr>
                        <p:spPr>
                          <a:xfrm>
                            <a:off x="6435334"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Rectangle 255">
                            <a:extLst>
                              <a:ext uri="{FF2B5EF4-FFF2-40B4-BE49-F238E27FC236}">
                                <a16:creationId xmlns:a16="http://schemas.microsoft.com/office/drawing/2014/main" id="{3E476B17-2870-AB4F-A4E5-11A2D524F9F9}"/>
                              </a:ext>
                            </a:extLst>
                          </p:cNvPr>
                          <p:cNvSpPr/>
                          <p:nvPr/>
                        </p:nvSpPr>
                        <p:spPr>
                          <a:xfrm>
                            <a:off x="6435334"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Rectangle 256">
                            <a:extLst>
                              <a:ext uri="{FF2B5EF4-FFF2-40B4-BE49-F238E27FC236}">
                                <a16:creationId xmlns:a16="http://schemas.microsoft.com/office/drawing/2014/main" id="{D348552F-DE6E-2A42-858D-6F51EB901696}"/>
                              </a:ext>
                            </a:extLst>
                          </p:cNvPr>
                          <p:cNvSpPr/>
                          <p:nvPr/>
                        </p:nvSpPr>
                        <p:spPr>
                          <a:xfrm>
                            <a:off x="5606578" y="3389812"/>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Rectangle 257">
                            <a:extLst>
                              <a:ext uri="{FF2B5EF4-FFF2-40B4-BE49-F238E27FC236}">
                                <a16:creationId xmlns:a16="http://schemas.microsoft.com/office/drawing/2014/main" id="{CA7B1EFF-CB2A-B345-BFBF-B190991AE3C0}"/>
                              </a:ext>
                            </a:extLst>
                          </p:cNvPr>
                          <p:cNvSpPr/>
                          <p:nvPr/>
                        </p:nvSpPr>
                        <p:spPr>
                          <a:xfrm>
                            <a:off x="6435334" y="3389810"/>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9" name="Rectangle 258">
                            <a:extLst>
                              <a:ext uri="{FF2B5EF4-FFF2-40B4-BE49-F238E27FC236}">
                                <a16:creationId xmlns:a16="http://schemas.microsoft.com/office/drawing/2014/main" id="{DBEFE3BB-36A8-FC48-922D-66C3AD8C8108}"/>
                              </a:ext>
                            </a:extLst>
                          </p:cNvPr>
                          <p:cNvSpPr/>
                          <p:nvPr/>
                        </p:nvSpPr>
                        <p:spPr>
                          <a:xfrm>
                            <a:off x="5751443" y="2888264"/>
                            <a:ext cx="689113" cy="108147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7" name="Group 236">
                          <a:extLst>
                            <a:ext uri="{FF2B5EF4-FFF2-40B4-BE49-F238E27FC236}">
                              <a16:creationId xmlns:a16="http://schemas.microsoft.com/office/drawing/2014/main" id="{0BF325BB-E1FC-0841-A346-140E762F6C85}"/>
                            </a:ext>
                          </a:extLst>
                        </p:cNvPr>
                        <p:cNvGrpSpPr/>
                        <p:nvPr/>
                      </p:nvGrpSpPr>
                      <p:grpSpPr>
                        <a:xfrm>
                          <a:off x="5551021" y="3633897"/>
                          <a:ext cx="583506" cy="609601"/>
                          <a:chOff x="5606578" y="2888264"/>
                          <a:chExt cx="973621" cy="1081471"/>
                        </a:xfrm>
                      </p:grpSpPr>
                      <p:sp>
                        <p:nvSpPr>
                          <p:cNvPr id="246" name="Rectangle 245">
                            <a:extLst>
                              <a:ext uri="{FF2B5EF4-FFF2-40B4-BE49-F238E27FC236}">
                                <a16:creationId xmlns:a16="http://schemas.microsoft.com/office/drawing/2014/main" id="{491D04C1-3447-1940-910B-5DF9C90F7DA7}"/>
                              </a:ext>
                            </a:extLst>
                          </p:cNvPr>
                          <p:cNvSpPr/>
                          <p:nvPr/>
                        </p:nvSpPr>
                        <p:spPr>
                          <a:xfrm>
                            <a:off x="5611803"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7" name="Rectangle 246">
                            <a:extLst>
                              <a:ext uri="{FF2B5EF4-FFF2-40B4-BE49-F238E27FC236}">
                                <a16:creationId xmlns:a16="http://schemas.microsoft.com/office/drawing/2014/main" id="{267E9F9A-F06F-224E-A30E-3F2703118482}"/>
                              </a:ext>
                            </a:extLst>
                          </p:cNvPr>
                          <p:cNvSpPr/>
                          <p:nvPr/>
                        </p:nvSpPr>
                        <p:spPr>
                          <a:xfrm>
                            <a:off x="5611803"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8" name="Rectangle 247">
                            <a:extLst>
                              <a:ext uri="{FF2B5EF4-FFF2-40B4-BE49-F238E27FC236}">
                                <a16:creationId xmlns:a16="http://schemas.microsoft.com/office/drawing/2014/main" id="{A3ED4BEB-5FD7-E348-B4C1-F7B10F338D7B}"/>
                              </a:ext>
                            </a:extLst>
                          </p:cNvPr>
                          <p:cNvSpPr/>
                          <p:nvPr/>
                        </p:nvSpPr>
                        <p:spPr>
                          <a:xfrm>
                            <a:off x="6435334"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9" name="Rectangle 248">
                            <a:extLst>
                              <a:ext uri="{FF2B5EF4-FFF2-40B4-BE49-F238E27FC236}">
                                <a16:creationId xmlns:a16="http://schemas.microsoft.com/office/drawing/2014/main" id="{B979031E-CA3C-544A-9353-01CF068B8F88}"/>
                              </a:ext>
                            </a:extLst>
                          </p:cNvPr>
                          <p:cNvSpPr/>
                          <p:nvPr/>
                        </p:nvSpPr>
                        <p:spPr>
                          <a:xfrm>
                            <a:off x="6435334"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Rectangle 249">
                            <a:extLst>
                              <a:ext uri="{FF2B5EF4-FFF2-40B4-BE49-F238E27FC236}">
                                <a16:creationId xmlns:a16="http://schemas.microsoft.com/office/drawing/2014/main" id="{440352E8-560F-DD40-8D26-D8049C84EBEF}"/>
                              </a:ext>
                            </a:extLst>
                          </p:cNvPr>
                          <p:cNvSpPr/>
                          <p:nvPr/>
                        </p:nvSpPr>
                        <p:spPr>
                          <a:xfrm>
                            <a:off x="5606578" y="3389812"/>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Rectangle 250">
                            <a:extLst>
                              <a:ext uri="{FF2B5EF4-FFF2-40B4-BE49-F238E27FC236}">
                                <a16:creationId xmlns:a16="http://schemas.microsoft.com/office/drawing/2014/main" id="{C6B4C722-3E2E-E041-8607-ED40E77C8EEA}"/>
                              </a:ext>
                            </a:extLst>
                          </p:cNvPr>
                          <p:cNvSpPr/>
                          <p:nvPr/>
                        </p:nvSpPr>
                        <p:spPr>
                          <a:xfrm>
                            <a:off x="6435334" y="3389810"/>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Rectangle 251">
                            <a:extLst>
                              <a:ext uri="{FF2B5EF4-FFF2-40B4-BE49-F238E27FC236}">
                                <a16:creationId xmlns:a16="http://schemas.microsoft.com/office/drawing/2014/main" id="{8B84EEEE-3D7E-DE43-A2E8-D8B44C3D9908}"/>
                              </a:ext>
                            </a:extLst>
                          </p:cNvPr>
                          <p:cNvSpPr/>
                          <p:nvPr/>
                        </p:nvSpPr>
                        <p:spPr>
                          <a:xfrm>
                            <a:off x="5751443" y="2888264"/>
                            <a:ext cx="689113" cy="108147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8" name="Group 237">
                          <a:extLst>
                            <a:ext uri="{FF2B5EF4-FFF2-40B4-BE49-F238E27FC236}">
                              <a16:creationId xmlns:a16="http://schemas.microsoft.com/office/drawing/2014/main" id="{C62B9FD2-ABF1-4D4D-A391-A02FCFA83743}"/>
                            </a:ext>
                          </a:extLst>
                        </p:cNvPr>
                        <p:cNvGrpSpPr/>
                        <p:nvPr/>
                      </p:nvGrpSpPr>
                      <p:grpSpPr>
                        <a:xfrm>
                          <a:off x="6481403" y="3633897"/>
                          <a:ext cx="583506" cy="609601"/>
                          <a:chOff x="5606578" y="2888264"/>
                          <a:chExt cx="973621" cy="1081471"/>
                        </a:xfrm>
                      </p:grpSpPr>
                      <p:sp>
                        <p:nvSpPr>
                          <p:cNvPr id="239" name="Rectangle 238">
                            <a:extLst>
                              <a:ext uri="{FF2B5EF4-FFF2-40B4-BE49-F238E27FC236}">
                                <a16:creationId xmlns:a16="http://schemas.microsoft.com/office/drawing/2014/main" id="{183B8A86-CD40-BA44-B221-823692E2A83F}"/>
                              </a:ext>
                            </a:extLst>
                          </p:cNvPr>
                          <p:cNvSpPr/>
                          <p:nvPr/>
                        </p:nvSpPr>
                        <p:spPr>
                          <a:xfrm>
                            <a:off x="5611803"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Rectangle 239">
                            <a:extLst>
                              <a:ext uri="{FF2B5EF4-FFF2-40B4-BE49-F238E27FC236}">
                                <a16:creationId xmlns:a16="http://schemas.microsoft.com/office/drawing/2014/main" id="{AEB78C3A-70F1-5342-87BA-864393BB3C08}"/>
                              </a:ext>
                            </a:extLst>
                          </p:cNvPr>
                          <p:cNvSpPr/>
                          <p:nvPr/>
                        </p:nvSpPr>
                        <p:spPr>
                          <a:xfrm>
                            <a:off x="5611803"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Rectangle 240">
                            <a:extLst>
                              <a:ext uri="{FF2B5EF4-FFF2-40B4-BE49-F238E27FC236}">
                                <a16:creationId xmlns:a16="http://schemas.microsoft.com/office/drawing/2014/main" id="{4DF5D5B0-D3A1-904B-9AA2-DD725DF69D1A}"/>
                              </a:ext>
                            </a:extLst>
                          </p:cNvPr>
                          <p:cNvSpPr/>
                          <p:nvPr/>
                        </p:nvSpPr>
                        <p:spPr>
                          <a:xfrm>
                            <a:off x="6435334" y="2973106"/>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Rectangle 241">
                            <a:extLst>
                              <a:ext uri="{FF2B5EF4-FFF2-40B4-BE49-F238E27FC236}">
                                <a16:creationId xmlns:a16="http://schemas.microsoft.com/office/drawing/2014/main" id="{0AA50E60-D3D8-D247-B712-20E769EFA603}"/>
                              </a:ext>
                            </a:extLst>
                          </p:cNvPr>
                          <p:cNvSpPr/>
                          <p:nvPr/>
                        </p:nvSpPr>
                        <p:spPr>
                          <a:xfrm>
                            <a:off x="6435334" y="3806518"/>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Rectangle 242">
                            <a:extLst>
                              <a:ext uri="{FF2B5EF4-FFF2-40B4-BE49-F238E27FC236}">
                                <a16:creationId xmlns:a16="http://schemas.microsoft.com/office/drawing/2014/main" id="{F0D8246D-671B-D748-8A5E-1896B462ADED}"/>
                              </a:ext>
                            </a:extLst>
                          </p:cNvPr>
                          <p:cNvSpPr/>
                          <p:nvPr/>
                        </p:nvSpPr>
                        <p:spPr>
                          <a:xfrm>
                            <a:off x="5606578" y="3389812"/>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Rectangle 243">
                            <a:extLst>
                              <a:ext uri="{FF2B5EF4-FFF2-40B4-BE49-F238E27FC236}">
                                <a16:creationId xmlns:a16="http://schemas.microsoft.com/office/drawing/2014/main" id="{D4B2F787-664E-884D-A1F0-74BCB9BC4397}"/>
                              </a:ext>
                            </a:extLst>
                          </p:cNvPr>
                          <p:cNvSpPr/>
                          <p:nvPr/>
                        </p:nvSpPr>
                        <p:spPr>
                          <a:xfrm>
                            <a:off x="6435334" y="3389810"/>
                            <a:ext cx="144865" cy="7837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Rectangle 244">
                            <a:extLst>
                              <a:ext uri="{FF2B5EF4-FFF2-40B4-BE49-F238E27FC236}">
                                <a16:creationId xmlns:a16="http://schemas.microsoft.com/office/drawing/2014/main" id="{470A9DB9-BF84-8C44-A39E-4E0EF9CA87D6}"/>
                              </a:ext>
                            </a:extLst>
                          </p:cNvPr>
                          <p:cNvSpPr/>
                          <p:nvPr/>
                        </p:nvSpPr>
                        <p:spPr>
                          <a:xfrm>
                            <a:off x="5751443" y="2888264"/>
                            <a:ext cx="689113" cy="108147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2" name="Group 71">
                        <a:extLst>
                          <a:ext uri="{FF2B5EF4-FFF2-40B4-BE49-F238E27FC236}">
                            <a16:creationId xmlns:a16="http://schemas.microsoft.com/office/drawing/2014/main" id="{27E146A9-9F52-2241-8DA7-A4D5D957A9B2}"/>
                          </a:ext>
                        </a:extLst>
                      </p:cNvPr>
                      <p:cNvGrpSpPr/>
                      <p:nvPr/>
                    </p:nvGrpSpPr>
                    <p:grpSpPr>
                      <a:xfrm>
                        <a:off x="6970491" y="2389693"/>
                        <a:ext cx="897081" cy="391337"/>
                        <a:chOff x="3878316" y="3095031"/>
                        <a:chExt cx="897081" cy="391337"/>
                      </a:xfrm>
                    </p:grpSpPr>
                    <p:grpSp>
                      <p:nvGrpSpPr>
                        <p:cNvPr id="223" name="Group 222">
                          <a:extLst>
                            <a:ext uri="{FF2B5EF4-FFF2-40B4-BE49-F238E27FC236}">
                              <a16:creationId xmlns:a16="http://schemas.microsoft.com/office/drawing/2014/main" id="{A54A71E2-E0F6-9B48-A391-6FF79974E8FB}"/>
                            </a:ext>
                          </a:extLst>
                        </p:cNvPr>
                        <p:cNvGrpSpPr/>
                        <p:nvPr/>
                      </p:nvGrpSpPr>
                      <p:grpSpPr>
                        <a:xfrm>
                          <a:off x="3878316" y="3335612"/>
                          <a:ext cx="351165" cy="150756"/>
                          <a:chOff x="3878317" y="3371628"/>
                          <a:chExt cx="309004" cy="114740"/>
                        </a:xfrm>
                      </p:grpSpPr>
                      <p:sp>
                        <p:nvSpPr>
                          <p:cNvPr id="233" name="Rectangle 232">
                            <a:extLst>
                              <a:ext uri="{FF2B5EF4-FFF2-40B4-BE49-F238E27FC236}">
                                <a16:creationId xmlns:a16="http://schemas.microsoft.com/office/drawing/2014/main" id="{2CC368AE-4B7E-2F4A-833A-671091108C99}"/>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ectangle 233">
                            <a:extLst>
                              <a:ext uri="{FF2B5EF4-FFF2-40B4-BE49-F238E27FC236}">
                                <a16:creationId xmlns:a16="http://schemas.microsoft.com/office/drawing/2014/main" id="{200D9228-331F-394F-B252-455FE4CA42CE}"/>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4" name="Group 223">
                          <a:extLst>
                            <a:ext uri="{FF2B5EF4-FFF2-40B4-BE49-F238E27FC236}">
                              <a16:creationId xmlns:a16="http://schemas.microsoft.com/office/drawing/2014/main" id="{91CCE8A5-F045-5240-923E-35B239548008}"/>
                            </a:ext>
                          </a:extLst>
                        </p:cNvPr>
                        <p:cNvGrpSpPr/>
                        <p:nvPr/>
                      </p:nvGrpSpPr>
                      <p:grpSpPr>
                        <a:xfrm>
                          <a:off x="4421461" y="3335612"/>
                          <a:ext cx="351165" cy="150756"/>
                          <a:chOff x="3878317" y="3371628"/>
                          <a:chExt cx="309004" cy="114740"/>
                        </a:xfrm>
                      </p:grpSpPr>
                      <p:sp>
                        <p:nvSpPr>
                          <p:cNvPr id="231" name="Rectangle 230">
                            <a:extLst>
                              <a:ext uri="{FF2B5EF4-FFF2-40B4-BE49-F238E27FC236}">
                                <a16:creationId xmlns:a16="http://schemas.microsoft.com/office/drawing/2014/main" id="{E6A022BF-678C-7D42-84DE-74534A05D10C}"/>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ectangle 231">
                            <a:extLst>
                              <a:ext uri="{FF2B5EF4-FFF2-40B4-BE49-F238E27FC236}">
                                <a16:creationId xmlns:a16="http://schemas.microsoft.com/office/drawing/2014/main" id="{BDF99FA4-B0F1-E740-B233-010549186915}"/>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5" name="Group 224">
                          <a:extLst>
                            <a:ext uri="{FF2B5EF4-FFF2-40B4-BE49-F238E27FC236}">
                              <a16:creationId xmlns:a16="http://schemas.microsoft.com/office/drawing/2014/main" id="{9F3E3B05-EB47-B543-AFCE-350A22E3871A}"/>
                            </a:ext>
                          </a:extLst>
                        </p:cNvPr>
                        <p:cNvGrpSpPr/>
                        <p:nvPr/>
                      </p:nvGrpSpPr>
                      <p:grpSpPr>
                        <a:xfrm>
                          <a:off x="3881087" y="3095031"/>
                          <a:ext cx="351165" cy="150756"/>
                          <a:chOff x="3878317" y="3371628"/>
                          <a:chExt cx="309004" cy="114740"/>
                        </a:xfrm>
                      </p:grpSpPr>
                      <p:sp>
                        <p:nvSpPr>
                          <p:cNvPr id="229" name="Rectangle 228">
                            <a:extLst>
                              <a:ext uri="{FF2B5EF4-FFF2-40B4-BE49-F238E27FC236}">
                                <a16:creationId xmlns:a16="http://schemas.microsoft.com/office/drawing/2014/main" id="{C31DB91E-46C3-5046-A957-A8C5C9572989}"/>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Rectangle 229">
                            <a:extLst>
                              <a:ext uri="{FF2B5EF4-FFF2-40B4-BE49-F238E27FC236}">
                                <a16:creationId xmlns:a16="http://schemas.microsoft.com/office/drawing/2014/main" id="{5DACBD6F-0E5D-974A-8CA2-853C88392B3C}"/>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6" name="Group 225">
                          <a:extLst>
                            <a:ext uri="{FF2B5EF4-FFF2-40B4-BE49-F238E27FC236}">
                              <a16:creationId xmlns:a16="http://schemas.microsoft.com/office/drawing/2014/main" id="{CF4BEB97-CEA9-1A43-992D-09CA0C71B98F}"/>
                            </a:ext>
                          </a:extLst>
                        </p:cNvPr>
                        <p:cNvGrpSpPr/>
                        <p:nvPr/>
                      </p:nvGrpSpPr>
                      <p:grpSpPr>
                        <a:xfrm>
                          <a:off x="4424232" y="3095031"/>
                          <a:ext cx="351165" cy="150756"/>
                          <a:chOff x="3878317" y="3371628"/>
                          <a:chExt cx="309004" cy="114740"/>
                        </a:xfrm>
                      </p:grpSpPr>
                      <p:sp>
                        <p:nvSpPr>
                          <p:cNvPr id="227" name="Rectangle 226">
                            <a:extLst>
                              <a:ext uri="{FF2B5EF4-FFF2-40B4-BE49-F238E27FC236}">
                                <a16:creationId xmlns:a16="http://schemas.microsoft.com/office/drawing/2014/main" id="{4AB10600-09FB-864F-91EB-A9E81381E861}"/>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ectangle 227">
                            <a:extLst>
                              <a:ext uri="{FF2B5EF4-FFF2-40B4-BE49-F238E27FC236}">
                                <a16:creationId xmlns:a16="http://schemas.microsoft.com/office/drawing/2014/main" id="{C4647CAD-C039-5140-84E5-5AC1AC22A3FC}"/>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3" name="Group 72">
                        <a:extLst>
                          <a:ext uri="{FF2B5EF4-FFF2-40B4-BE49-F238E27FC236}">
                            <a16:creationId xmlns:a16="http://schemas.microsoft.com/office/drawing/2014/main" id="{5D2DA886-995F-DD4F-9A46-610D6E1DF48A}"/>
                          </a:ext>
                        </a:extLst>
                      </p:cNvPr>
                      <p:cNvGrpSpPr/>
                      <p:nvPr/>
                    </p:nvGrpSpPr>
                    <p:grpSpPr>
                      <a:xfrm>
                        <a:off x="7007910" y="4179258"/>
                        <a:ext cx="894310" cy="150756"/>
                        <a:chOff x="4243561" y="2630274"/>
                        <a:chExt cx="894310" cy="150756"/>
                      </a:xfrm>
                    </p:grpSpPr>
                    <p:grpSp>
                      <p:nvGrpSpPr>
                        <p:cNvPr id="217" name="Group 216">
                          <a:extLst>
                            <a:ext uri="{FF2B5EF4-FFF2-40B4-BE49-F238E27FC236}">
                              <a16:creationId xmlns:a16="http://schemas.microsoft.com/office/drawing/2014/main" id="{ACC4DAD7-7006-9144-93DB-4E02395FFF07}"/>
                            </a:ext>
                          </a:extLst>
                        </p:cNvPr>
                        <p:cNvGrpSpPr/>
                        <p:nvPr/>
                      </p:nvGrpSpPr>
                      <p:grpSpPr>
                        <a:xfrm>
                          <a:off x="4243561" y="2630274"/>
                          <a:ext cx="351165" cy="150756"/>
                          <a:chOff x="3878317" y="3371628"/>
                          <a:chExt cx="309004" cy="114740"/>
                        </a:xfrm>
                      </p:grpSpPr>
                      <p:sp>
                        <p:nvSpPr>
                          <p:cNvPr id="221" name="Rectangle 220">
                            <a:extLst>
                              <a:ext uri="{FF2B5EF4-FFF2-40B4-BE49-F238E27FC236}">
                                <a16:creationId xmlns:a16="http://schemas.microsoft.com/office/drawing/2014/main" id="{071ADB65-0B07-2A40-8F12-0805BECBDB6F}"/>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Rectangle 221">
                            <a:extLst>
                              <a:ext uri="{FF2B5EF4-FFF2-40B4-BE49-F238E27FC236}">
                                <a16:creationId xmlns:a16="http://schemas.microsoft.com/office/drawing/2014/main" id="{0F69A3E7-A595-A74D-B453-6A19F2E7B087}"/>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8" name="Group 217">
                          <a:extLst>
                            <a:ext uri="{FF2B5EF4-FFF2-40B4-BE49-F238E27FC236}">
                              <a16:creationId xmlns:a16="http://schemas.microsoft.com/office/drawing/2014/main" id="{E34CBE18-3952-7149-9B1F-0B3AEE21AB6C}"/>
                            </a:ext>
                          </a:extLst>
                        </p:cNvPr>
                        <p:cNvGrpSpPr/>
                        <p:nvPr/>
                      </p:nvGrpSpPr>
                      <p:grpSpPr>
                        <a:xfrm>
                          <a:off x="4786706" y="2630274"/>
                          <a:ext cx="351165" cy="150756"/>
                          <a:chOff x="3878317" y="3371628"/>
                          <a:chExt cx="309004" cy="114740"/>
                        </a:xfrm>
                      </p:grpSpPr>
                      <p:sp>
                        <p:nvSpPr>
                          <p:cNvPr id="219" name="Rectangle 218">
                            <a:extLst>
                              <a:ext uri="{FF2B5EF4-FFF2-40B4-BE49-F238E27FC236}">
                                <a16:creationId xmlns:a16="http://schemas.microsoft.com/office/drawing/2014/main" id="{C7E294C0-0274-7048-B46A-04A8935CF579}"/>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Rectangle 219">
                            <a:extLst>
                              <a:ext uri="{FF2B5EF4-FFF2-40B4-BE49-F238E27FC236}">
                                <a16:creationId xmlns:a16="http://schemas.microsoft.com/office/drawing/2014/main" id="{469D6385-B78E-F34D-A39F-FC78158EECD9}"/>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4" name="Group 73">
                        <a:extLst>
                          <a:ext uri="{FF2B5EF4-FFF2-40B4-BE49-F238E27FC236}">
                            <a16:creationId xmlns:a16="http://schemas.microsoft.com/office/drawing/2014/main" id="{6B028562-7038-2C4C-902A-2EBE937932BA}"/>
                          </a:ext>
                        </a:extLst>
                      </p:cNvPr>
                      <p:cNvGrpSpPr/>
                      <p:nvPr/>
                    </p:nvGrpSpPr>
                    <p:grpSpPr>
                      <a:xfrm>
                        <a:off x="6993837" y="3566564"/>
                        <a:ext cx="532718" cy="429125"/>
                        <a:chOff x="4839972" y="4269892"/>
                        <a:chExt cx="532718" cy="429125"/>
                      </a:xfrm>
                    </p:grpSpPr>
                    <p:grpSp>
                      <p:nvGrpSpPr>
                        <p:cNvPr id="196" name="Group 195">
                          <a:extLst>
                            <a:ext uri="{FF2B5EF4-FFF2-40B4-BE49-F238E27FC236}">
                              <a16:creationId xmlns:a16="http://schemas.microsoft.com/office/drawing/2014/main" id="{32903530-2CC4-F643-83E0-B2FB7D93F37F}"/>
                            </a:ext>
                          </a:extLst>
                        </p:cNvPr>
                        <p:cNvGrpSpPr/>
                        <p:nvPr/>
                      </p:nvGrpSpPr>
                      <p:grpSpPr>
                        <a:xfrm>
                          <a:off x="4839972" y="4269892"/>
                          <a:ext cx="532718" cy="103470"/>
                          <a:chOff x="4763772" y="4269892"/>
                          <a:chExt cx="532718" cy="103470"/>
                        </a:xfrm>
                      </p:grpSpPr>
                      <p:grpSp>
                        <p:nvGrpSpPr>
                          <p:cNvPr id="211" name="Group 210">
                            <a:extLst>
                              <a:ext uri="{FF2B5EF4-FFF2-40B4-BE49-F238E27FC236}">
                                <a16:creationId xmlns:a16="http://schemas.microsoft.com/office/drawing/2014/main" id="{90AA4D81-E4CF-6547-A229-06522D20999B}"/>
                              </a:ext>
                            </a:extLst>
                          </p:cNvPr>
                          <p:cNvGrpSpPr/>
                          <p:nvPr/>
                        </p:nvGrpSpPr>
                        <p:grpSpPr>
                          <a:xfrm>
                            <a:off x="5069652" y="4269892"/>
                            <a:ext cx="226838" cy="103470"/>
                            <a:chOff x="3936510" y="3757271"/>
                            <a:chExt cx="192618" cy="114740"/>
                          </a:xfrm>
                        </p:grpSpPr>
                        <p:sp>
                          <p:nvSpPr>
                            <p:cNvPr id="215" name="Rectangle 214">
                              <a:extLst>
                                <a:ext uri="{FF2B5EF4-FFF2-40B4-BE49-F238E27FC236}">
                                  <a16:creationId xmlns:a16="http://schemas.microsoft.com/office/drawing/2014/main" id="{AB1036D1-73D8-A44B-ACBA-307826760396}"/>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Rectangle 215">
                              <a:extLst>
                                <a:ext uri="{FF2B5EF4-FFF2-40B4-BE49-F238E27FC236}">
                                  <a16:creationId xmlns:a16="http://schemas.microsoft.com/office/drawing/2014/main" id="{66C48948-E6AF-B040-A6DE-A1A4BBF657FC}"/>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2" name="Group 211">
                            <a:extLst>
                              <a:ext uri="{FF2B5EF4-FFF2-40B4-BE49-F238E27FC236}">
                                <a16:creationId xmlns:a16="http://schemas.microsoft.com/office/drawing/2014/main" id="{0EB86501-EE50-804C-9E1E-B07D558B7161}"/>
                              </a:ext>
                            </a:extLst>
                          </p:cNvPr>
                          <p:cNvGrpSpPr/>
                          <p:nvPr/>
                        </p:nvGrpSpPr>
                        <p:grpSpPr>
                          <a:xfrm>
                            <a:off x="4763772" y="4269892"/>
                            <a:ext cx="226838" cy="103470"/>
                            <a:chOff x="3936510" y="3757271"/>
                            <a:chExt cx="192618" cy="114740"/>
                          </a:xfrm>
                        </p:grpSpPr>
                        <p:sp>
                          <p:nvSpPr>
                            <p:cNvPr id="213" name="Rectangle 212">
                              <a:extLst>
                                <a:ext uri="{FF2B5EF4-FFF2-40B4-BE49-F238E27FC236}">
                                  <a16:creationId xmlns:a16="http://schemas.microsoft.com/office/drawing/2014/main" id="{F52E5F42-AE9C-AE44-87B8-84AD338BE148}"/>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Rectangle 213">
                              <a:extLst>
                                <a:ext uri="{FF2B5EF4-FFF2-40B4-BE49-F238E27FC236}">
                                  <a16:creationId xmlns:a16="http://schemas.microsoft.com/office/drawing/2014/main" id="{D71D8CC6-FC45-1243-A971-4407F87E4A51}"/>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97" name="Group 196">
                          <a:extLst>
                            <a:ext uri="{FF2B5EF4-FFF2-40B4-BE49-F238E27FC236}">
                              <a16:creationId xmlns:a16="http://schemas.microsoft.com/office/drawing/2014/main" id="{5ABC29D4-93AE-884D-B70A-D07E6DC34E6C}"/>
                            </a:ext>
                          </a:extLst>
                        </p:cNvPr>
                        <p:cNvGrpSpPr/>
                        <p:nvPr/>
                      </p:nvGrpSpPr>
                      <p:grpSpPr>
                        <a:xfrm>
                          <a:off x="4839972" y="4432719"/>
                          <a:ext cx="532718" cy="103470"/>
                          <a:chOff x="4763772" y="4269892"/>
                          <a:chExt cx="532718" cy="103470"/>
                        </a:xfrm>
                      </p:grpSpPr>
                      <p:grpSp>
                        <p:nvGrpSpPr>
                          <p:cNvPr id="205" name="Group 204">
                            <a:extLst>
                              <a:ext uri="{FF2B5EF4-FFF2-40B4-BE49-F238E27FC236}">
                                <a16:creationId xmlns:a16="http://schemas.microsoft.com/office/drawing/2014/main" id="{5F8CF95E-5C81-184B-B61B-7B2B2011432F}"/>
                              </a:ext>
                            </a:extLst>
                          </p:cNvPr>
                          <p:cNvGrpSpPr/>
                          <p:nvPr/>
                        </p:nvGrpSpPr>
                        <p:grpSpPr>
                          <a:xfrm>
                            <a:off x="5069652" y="4269892"/>
                            <a:ext cx="226838" cy="103470"/>
                            <a:chOff x="3936510" y="3757271"/>
                            <a:chExt cx="192618" cy="114740"/>
                          </a:xfrm>
                        </p:grpSpPr>
                        <p:sp>
                          <p:nvSpPr>
                            <p:cNvPr id="209" name="Rectangle 208">
                              <a:extLst>
                                <a:ext uri="{FF2B5EF4-FFF2-40B4-BE49-F238E27FC236}">
                                  <a16:creationId xmlns:a16="http://schemas.microsoft.com/office/drawing/2014/main" id="{534C8FFF-B484-4246-A56B-C8E8F5AAFF0F}"/>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Rectangle 209">
                              <a:extLst>
                                <a:ext uri="{FF2B5EF4-FFF2-40B4-BE49-F238E27FC236}">
                                  <a16:creationId xmlns:a16="http://schemas.microsoft.com/office/drawing/2014/main" id="{2E2052D5-A312-6A4C-9E3F-85AFBBAAFEB9}"/>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6" name="Group 205">
                            <a:extLst>
                              <a:ext uri="{FF2B5EF4-FFF2-40B4-BE49-F238E27FC236}">
                                <a16:creationId xmlns:a16="http://schemas.microsoft.com/office/drawing/2014/main" id="{22D0DCCE-2226-C842-812D-89BFBE723C15}"/>
                              </a:ext>
                            </a:extLst>
                          </p:cNvPr>
                          <p:cNvGrpSpPr/>
                          <p:nvPr/>
                        </p:nvGrpSpPr>
                        <p:grpSpPr>
                          <a:xfrm>
                            <a:off x="4763772" y="4269892"/>
                            <a:ext cx="226838" cy="103470"/>
                            <a:chOff x="3936510" y="3757271"/>
                            <a:chExt cx="192618" cy="114740"/>
                          </a:xfrm>
                        </p:grpSpPr>
                        <p:sp>
                          <p:nvSpPr>
                            <p:cNvPr id="207" name="Rectangle 206">
                              <a:extLst>
                                <a:ext uri="{FF2B5EF4-FFF2-40B4-BE49-F238E27FC236}">
                                  <a16:creationId xmlns:a16="http://schemas.microsoft.com/office/drawing/2014/main" id="{643DF250-27C3-4449-AF76-5173DE76F7BD}"/>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Rectangle 207">
                              <a:extLst>
                                <a:ext uri="{FF2B5EF4-FFF2-40B4-BE49-F238E27FC236}">
                                  <a16:creationId xmlns:a16="http://schemas.microsoft.com/office/drawing/2014/main" id="{532EB293-C04F-ED4B-BBF3-1F8AFFC81D58}"/>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98" name="Group 197">
                          <a:extLst>
                            <a:ext uri="{FF2B5EF4-FFF2-40B4-BE49-F238E27FC236}">
                              <a16:creationId xmlns:a16="http://schemas.microsoft.com/office/drawing/2014/main" id="{5F5FAC0D-8F70-9043-A21F-C51BA3A42C13}"/>
                            </a:ext>
                          </a:extLst>
                        </p:cNvPr>
                        <p:cNvGrpSpPr/>
                        <p:nvPr/>
                      </p:nvGrpSpPr>
                      <p:grpSpPr>
                        <a:xfrm>
                          <a:off x="4839972" y="4595547"/>
                          <a:ext cx="532718" cy="103470"/>
                          <a:chOff x="4763772" y="4269892"/>
                          <a:chExt cx="532718" cy="103470"/>
                        </a:xfrm>
                      </p:grpSpPr>
                      <p:grpSp>
                        <p:nvGrpSpPr>
                          <p:cNvPr id="199" name="Group 198">
                            <a:extLst>
                              <a:ext uri="{FF2B5EF4-FFF2-40B4-BE49-F238E27FC236}">
                                <a16:creationId xmlns:a16="http://schemas.microsoft.com/office/drawing/2014/main" id="{1C379354-ED5A-CF42-8E4B-78FC278652D1}"/>
                              </a:ext>
                            </a:extLst>
                          </p:cNvPr>
                          <p:cNvGrpSpPr/>
                          <p:nvPr/>
                        </p:nvGrpSpPr>
                        <p:grpSpPr>
                          <a:xfrm>
                            <a:off x="5069652" y="4269892"/>
                            <a:ext cx="226838" cy="103470"/>
                            <a:chOff x="3936510" y="3757271"/>
                            <a:chExt cx="192618" cy="114740"/>
                          </a:xfrm>
                        </p:grpSpPr>
                        <p:sp>
                          <p:nvSpPr>
                            <p:cNvPr id="203" name="Rectangle 202">
                              <a:extLst>
                                <a:ext uri="{FF2B5EF4-FFF2-40B4-BE49-F238E27FC236}">
                                  <a16:creationId xmlns:a16="http://schemas.microsoft.com/office/drawing/2014/main" id="{FED10D12-5403-C44C-BAC4-960FC3A3374D}"/>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Rectangle 203">
                              <a:extLst>
                                <a:ext uri="{FF2B5EF4-FFF2-40B4-BE49-F238E27FC236}">
                                  <a16:creationId xmlns:a16="http://schemas.microsoft.com/office/drawing/2014/main" id="{092CB010-0A00-CA40-9A1C-42125B69AE4A}"/>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0" name="Group 199">
                            <a:extLst>
                              <a:ext uri="{FF2B5EF4-FFF2-40B4-BE49-F238E27FC236}">
                                <a16:creationId xmlns:a16="http://schemas.microsoft.com/office/drawing/2014/main" id="{3B139754-C28F-BF4A-B913-93E77A91614A}"/>
                              </a:ext>
                            </a:extLst>
                          </p:cNvPr>
                          <p:cNvGrpSpPr/>
                          <p:nvPr/>
                        </p:nvGrpSpPr>
                        <p:grpSpPr>
                          <a:xfrm>
                            <a:off x="4763772" y="4269892"/>
                            <a:ext cx="226838" cy="103470"/>
                            <a:chOff x="3936510" y="3757271"/>
                            <a:chExt cx="192618" cy="114740"/>
                          </a:xfrm>
                        </p:grpSpPr>
                        <p:sp>
                          <p:nvSpPr>
                            <p:cNvPr id="201" name="Rectangle 200">
                              <a:extLst>
                                <a:ext uri="{FF2B5EF4-FFF2-40B4-BE49-F238E27FC236}">
                                  <a16:creationId xmlns:a16="http://schemas.microsoft.com/office/drawing/2014/main" id="{E281B24C-6558-8241-8ECE-1FEEDFA20629}"/>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Rectangle 201">
                              <a:extLst>
                                <a:ext uri="{FF2B5EF4-FFF2-40B4-BE49-F238E27FC236}">
                                  <a16:creationId xmlns:a16="http://schemas.microsoft.com/office/drawing/2014/main" id="{88303221-4D86-3547-8301-DC1E0B38EDB8}"/>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75" name="Group 74">
                        <a:extLst>
                          <a:ext uri="{FF2B5EF4-FFF2-40B4-BE49-F238E27FC236}">
                            <a16:creationId xmlns:a16="http://schemas.microsoft.com/office/drawing/2014/main" id="{6F7BC0EB-E4DC-094A-B832-F71A4094B8AA}"/>
                          </a:ext>
                        </a:extLst>
                      </p:cNvPr>
                      <p:cNvGrpSpPr/>
                      <p:nvPr/>
                    </p:nvGrpSpPr>
                    <p:grpSpPr>
                      <a:xfrm>
                        <a:off x="6970491" y="2892455"/>
                        <a:ext cx="532718" cy="429125"/>
                        <a:chOff x="4839972" y="4269892"/>
                        <a:chExt cx="532718" cy="429125"/>
                      </a:xfrm>
                    </p:grpSpPr>
                    <p:grpSp>
                      <p:nvGrpSpPr>
                        <p:cNvPr id="175" name="Group 174">
                          <a:extLst>
                            <a:ext uri="{FF2B5EF4-FFF2-40B4-BE49-F238E27FC236}">
                              <a16:creationId xmlns:a16="http://schemas.microsoft.com/office/drawing/2014/main" id="{0EF9EB44-CA2F-434A-A8AD-39B8A8FE2BFC}"/>
                            </a:ext>
                          </a:extLst>
                        </p:cNvPr>
                        <p:cNvGrpSpPr/>
                        <p:nvPr/>
                      </p:nvGrpSpPr>
                      <p:grpSpPr>
                        <a:xfrm>
                          <a:off x="4839972" y="4269892"/>
                          <a:ext cx="532718" cy="103470"/>
                          <a:chOff x="4763772" y="4269892"/>
                          <a:chExt cx="532718" cy="103470"/>
                        </a:xfrm>
                      </p:grpSpPr>
                      <p:grpSp>
                        <p:nvGrpSpPr>
                          <p:cNvPr id="190" name="Group 189">
                            <a:extLst>
                              <a:ext uri="{FF2B5EF4-FFF2-40B4-BE49-F238E27FC236}">
                                <a16:creationId xmlns:a16="http://schemas.microsoft.com/office/drawing/2014/main" id="{E4524430-33DD-A347-BB7E-8BD3C1BFA81D}"/>
                              </a:ext>
                            </a:extLst>
                          </p:cNvPr>
                          <p:cNvGrpSpPr/>
                          <p:nvPr/>
                        </p:nvGrpSpPr>
                        <p:grpSpPr>
                          <a:xfrm>
                            <a:off x="5069652" y="4269892"/>
                            <a:ext cx="226838" cy="103470"/>
                            <a:chOff x="3936510" y="3757271"/>
                            <a:chExt cx="192618" cy="114740"/>
                          </a:xfrm>
                        </p:grpSpPr>
                        <p:sp>
                          <p:nvSpPr>
                            <p:cNvPr id="194" name="Rectangle 193">
                              <a:extLst>
                                <a:ext uri="{FF2B5EF4-FFF2-40B4-BE49-F238E27FC236}">
                                  <a16:creationId xmlns:a16="http://schemas.microsoft.com/office/drawing/2014/main" id="{21A80EC4-75C0-294F-B489-37F6307C6A97}"/>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Rectangle 194">
                              <a:extLst>
                                <a:ext uri="{FF2B5EF4-FFF2-40B4-BE49-F238E27FC236}">
                                  <a16:creationId xmlns:a16="http://schemas.microsoft.com/office/drawing/2014/main" id="{A8073D09-43A2-024B-837B-911ED0C1EAD0}"/>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1" name="Group 190">
                            <a:extLst>
                              <a:ext uri="{FF2B5EF4-FFF2-40B4-BE49-F238E27FC236}">
                                <a16:creationId xmlns:a16="http://schemas.microsoft.com/office/drawing/2014/main" id="{0DC7B84E-8881-B247-97C8-5535257DE039}"/>
                              </a:ext>
                            </a:extLst>
                          </p:cNvPr>
                          <p:cNvGrpSpPr/>
                          <p:nvPr/>
                        </p:nvGrpSpPr>
                        <p:grpSpPr>
                          <a:xfrm>
                            <a:off x="4763772" y="4269892"/>
                            <a:ext cx="226838" cy="103470"/>
                            <a:chOff x="3936510" y="3757271"/>
                            <a:chExt cx="192618" cy="114740"/>
                          </a:xfrm>
                        </p:grpSpPr>
                        <p:sp>
                          <p:nvSpPr>
                            <p:cNvPr id="192" name="Rectangle 191">
                              <a:extLst>
                                <a:ext uri="{FF2B5EF4-FFF2-40B4-BE49-F238E27FC236}">
                                  <a16:creationId xmlns:a16="http://schemas.microsoft.com/office/drawing/2014/main" id="{E79B7F3F-F781-1C47-8F83-8C182BD21A1B}"/>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Rectangle 192">
                              <a:extLst>
                                <a:ext uri="{FF2B5EF4-FFF2-40B4-BE49-F238E27FC236}">
                                  <a16:creationId xmlns:a16="http://schemas.microsoft.com/office/drawing/2014/main" id="{F952EF31-02AC-9144-B4DF-D64867347712}"/>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6" name="Group 175">
                          <a:extLst>
                            <a:ext uri="{FF2B5EF4-FFF2-40B4-BE49-F238E27FC236}">
                              <a16:creationId xmlns:a16="http://schemas.microsoft.com/office/drawing/2014/main" id="{8D9D69C8-C9ED-A449-A485-B5AE4AFFA657}"/>
                            </a:ext>
                          </a:extLst>
                        </p:cNvPr>
                        <p:cNvGrpSpPr/>
                        <p:nvPr/>
                      </p:nvGrpSpPr>
                      <p:grpSpPr>
                        <a:xfrm>
                          <a:off x="4839972" y="4432719"/>
                          <a:ext cx="532718" cy="103470"/>
                          <a:chOff x="4763772" y="4269892"/>
                          <a:chExt cx="532718" cy="103470"/>
                        </a:xfrm>
                      </p:grpSpPr>
                      <p:grpSp>
                        <p:nvGrpSpPr>
                          <p:cNvPr id="184" name="Group 183">
                            <a:extLst>
                              <a:ext uri="{FF2B5EF4-FFF2-40B4-BE49-F238E27FC236}">
                                <a16:creationId xmlns:a16="http://schemas.microsoft.com/office/drawing/2014/main" id="{B01515AA-65D9-4B4B-A907-E3AD270FB9C9}"/>
                              </a:ext>
                            </a:extLst>
                          </p:cNvPr>
                          <p:cNvGrpSpPr/>
                          <p:nvPr/>
                        </p:nvGrpSpPr>
                        <p:grpSpPr>
                          <a:xfrm>
                            <a:off x="5069652" y="4269892"/>
                            <a:ext cx="226838" cy="103470"/>
                            <a:chOff x="3936510" y="3757271"/>
                            <a:chExt cx="192618" cy="114740"/>
                          </a:xfrm>
                        </p:grpSpPr>
                        <p:sp>
                          <p:nvSpPr>
                            <p:cNvPr id="188" name="Rectangle 187">
                              <a:extLst>
                                <a:ext uri="{FF2B5EF4-FFF2-40B4-BE49-F238E27FC236}">
                                  <a16:creationId xmlns:a16="http://schemas.microsoft.com/office/drawing/2014/main" id="{89210A54-CE22-4A47-B7C2-2529E7BA8ADE}"/>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Rectangle 188">
                              <a:extLst>
                                <a:ext uri="{FF2B5EF4-FFF2-40B4-BE49-F238E27FC236}">
                                  <a16:creationId xmlns:a16="http://schemas.microsoft.com/office/drawing/2014/main" id="{2F2F0E99-7013-0C4F-8030-3BF463E39713}"/>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5" name="Group 184">
                            <a:extLst>
                              <a:ext uri="{FF2B5EF4-FFF2-40B4-BE49-F238E27FC236}">
                                <a16:creationId xmlns:a16="http://schemas.microsoft.com/office/drawing/2014/main" id="{B0DFB9B5-D01C-5B4B-9312-1EC65CF0297D}"/>
                              </a:ext>
                            </a:extLst>
                          </p:cNvPr>
                          <p:cNvGrpSpPr/>
                          <p:nvPr/>
                        </p:nvGrpSpPr>
                        <p:grpSpPr>
                          <a:xfrm>
                            <a:off x="4763772" y="4269892"/>
                            <a:ext cx="226838" cy="103470"/>
                            <a:chOff x="3936510" y="3757271"/>
                            <a:chExt cx="192618" cy="114740"/>
                          </a:xfrm>
                        </p:grpSpPr>
                        <p:sp>
                          <p:nvSpPr>
                            <p:cNvPr id="186" name="Rectangle 185">
                              <a:extLst>
                                <a:ext uri="{FF2B5EF4-FFF2-40B4-BE49-F238E27FC236}">
                                  <a16:creationId xmlns:a16="http://schemas.microsoft.com/office/drawing/2014/main" id="{E4B9031E-7A21-AD4D-AC42-3DDBC1B460A9}"/>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Rectangle 186">
                              <a:extLst>
                                <a:ext uri="{FF2B5EF4-FFF2-40B4-BE49-F238E27FC236}">
                                  <a16:creationId xmlns:a16="http://schemas.microsoft.com/office/drawing/2014/main" id="{ED3F3F71-A698-2F40-8A6F-3AEB01F07E7A}"/>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7" name="Group 176">
                          <a:extLst>
                            <a:ext uri="{FF2B5EF4-FFF2-40B4-BE49-F238E27FC236}">
                              <a16:creationId xmlns:a16="http://schemas.microsoft.com/office/drawing/2014/main" id="{060E0272-B5B4-BF47-9905-6A18EB4FEC93}"/>
                            </a:ext>
                          </a:extLst>
                        </p:cNvPr>
                        <p:cNvGrpSpPr/>
                        <p:nvPr/>
                      </p:nvGrpSpPr>
                      <p:grpSpPr>
                        <a:xfrm>
                          <a:off x="4839972" y="4595547"/>
                          <a:ext cx="532718" cy="103470"/>
                          <a:chOff x="4763772" y="4269892"/>
                          <a:chExt cx="532718" cy="103470"/>
                        </a:xfrm>
                      </p:grpSpPr>
                      <p:grpSp>
                        <p:nvGrpSpPr>
                          <p:cNvPr id="178" name="Group 177">
                            <a:extLst>
                              <a:ext uri="{FF2B5EF4-FFF2-40B4-BE49-F238E27FC236}">
                                <a16:creationId xmlns:a16="http://schemas.microsoft.com/office/drawing/2014/main" id="{82235347-F238-3F49-8BA6-103C9B959361}"/>
                              </a:ext>
                            </a:extLst>
                          </p:cNvPr>
                          <p:cNvGrpSpPr/>
                          <p:nvPr/>
                        </p:nvGrpSpPr>
                        <p:grpSpPr>
                          <a:xfrm>
                            <a:off x="5069652" y="4269892"/>
                            <a:ext cx="226838" cy="103470"/>
                            <a:chOff x="3936510" y="3757271"/>
                            <a:chExt cx="192618" cy="114740"/>
                          </a:xfrm>
                        </p:grpSpPr>
                        <p:sp>
                          <p:nvSpPr>
                            <p:cNvPr id="182" name="Rectangle 181">
                              <a:extLst>
                                <a:ext uri="{FF2B5EF4-FFF2-40B4-BE49-F238E27FC236}">
                                  <a16:creationId xmlns:a16="http://schemas.microsoft.com/office/drawing/2014/main" id="{66665C99-26DB-DB4D-A5A3-7D523C1750DD}"/>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Rectangle 182">
                              <a:extLst>
                                <a:ext uri="{FF2B5EF4-FFF2-40B4-BE49-F238E27FC236}">
                                  <a16:creationId xmlns:a16="http://schemas.microsoft.com/office/drawing/2014/main" id="{0B48C77B-21A8-0440-AFDE-585541C0B197}"/>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9" name="Group 178">
                            <a:extLst>
                              <a:ext uri="{FF2B5EF4-FFF2-40B4-BE49-F238E27FC236}">
                                <a16:creationId xmlns:a16="http://schemas.microsoft.com/office/drawing/2014/main" id="{0BC8E4FA-8BF3-324C-BCA6-786A023B6D3E}"/>
                              </a:ext>
                            </a:extLst>
                          </p:cNvPr>
                          <p:cNvGrpSpPr/>
                          <p:nvPr/>
                        </p:nvGrpSpPr>
                        <p:grpSpPr>
                          <a:xfrm>
                            <a:off x="4763772" y="4269892"/>
                            <a:ext cx="226838" cy="103470"/>
                            <a:chOff x="3936510" y="3757271"/>
                            <a:chExt cx="192618" cy="114740"/>
                          </a:xfrm>
                        </p:grpSpPr>
                        <p:sp>
                          <p:nvSpPr>
                            <p:cNvPr id="180" name="Rectangle 179">
                              <a:extLst>
                                <a:ext uri="{FF2B5EF4-FFF2-40B4-BE49-F238E27FC236}">
                                  <a16:creationId xmlns:a16="http://schemas.microsoft.com/office/drawing/2014/main" id="{5D8EC802-CA8B-0541-A777-437231D14E97}"/>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Rectangle 180">
                              <a:extLst>
                                <a:ext uri="{FF2B5EF4-FFF2-40B4-BE49-F238E27FC236}">
                                  <a16:creationId xmlns:a16="http://schemas.microsoft.com/office/drawing/2014/main" id="{4CDEBB37-204C-B740-85CE-1F072FF55F71}"/>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76" name="Group 75">
                        <a:extLst>
                          <a:ext uri="{FF2B5EF4-FFF2-40B4-BE49-F238E27FC236}">
                            <a16:creationId xmlns:a16="http://schemas.microsoft.com/office/drawing/2014/main" id="{45C477E0-723D-024B-9C3F-E57991C269F4}"/>
                          </a:ext>
                        </a:extLst>
                      </p:cNvPr>
                      <p:cNvGrpSpPr/>
                      <p:nvPr/>
                    </p:nvGrpSpPr>
                    <p:grpSpPr>
                      <a:xfrm>
                        <a:off x="4586707" y="3218110"/>
                        <a:ext cx="532718" cy="429125"/>
                        <a:chOff x="4839972" y="4269892"/>
                        <a:chExt cx="532718" cy="429125"/>
                      </a:xfrm>
                    </p:grpSpPr>
                    <p:grpSp>
                      <p:nvGrpSpPr>
                        <p:cNvPr id="154" name="Group 153">
                          <a:extLst>
                            <a:ext uri="{FF2B5EF4-FFF2-40B4-BE49-F238E27FC236}">
                              <a16:creationId xmlns:a16="http://schemas.microsoft.com/office/drawing/2014/main" id="{EF66E8FC-A1A8-E14F-86A7-FA54A995F0DB}"/>
                            </a:ext>
                          </a:extLst>
                        </p:cNvPr>
                        <p:cNvGrpSpPr/>
                        <p:nvPr/>
                      </p:nvGrpSpPr>
                      <p:grpSpPr>
                        <a:xfrm>
                          <a:off x="4839972" y="4269892"/>
                          <a:ext cx="532718" cy="103470"/>
                          <a:chOff x="4763772" y="4269892"/>
                          <a:chExt cx="532718" cy="103470"/>
                        </a:xfrm>
                      </p:grpSpPr>
                      <p:grpSp>
                        <p:nvGrpSpPr>
                          <p:cNvPr id="169" name="Group 168">
                            <a:extLst>
                              <a:ext uri="{FF2B5EF4-FFF2-40B4-BE49-F238E27FC236}">
                                <a16:creationId xmlns:a16="http://schemas.microsoft.com/office/drawing/2014/main" id="{BE845683-AC32-C74B-A9C6-BCEBDF6D63A4}"/>
                              </a:ext>
                            </a:extLst>
                          </p:cNvPr>
                          <p:cNvGrpSpPr/>
                          <p:nvPr/>
                        </p:nvGrpSpPr>
                        <p:grpSpPr>
                          <a:xfrm>
                            <a:off x="5069652" y="4269892"/>
                            <a:ext cx="226838" cy="103470"/>
                            <a:chOff x="3936510" y="3757271"/>
                            <a:chExt cx="192618" cy="114740"/>
                          </a:xfrm>
                        </p:grpSpPr>
                        <p:sp>
                          <p:nvSpPr>
                            <p:cNvPr id="173" name="Rectangle 172">
                              <a:extLst>
                                <a:ext uri="{FF2B5EF4-FFF2-40B4-BE49-F238E27FC236}">
                                  <a16:creationId xmlns:a16="http://schemas.microsoft.com/office/drawing/2014/main" id="{EC84F47A-B7A2-F745-B3E4-79A016872E3E}"/>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Rectangle 173">
                              <a:extLst>
                                <a:ext uri="{FF2B5EF4-FFF2-40B4-BE49-F238E27FC236}">
                                  <a16:creationId xmlns:a16="http://schemas.microsoft.com/office/drawing/2014/main" id="{A59155FF-C415-0F44-B919-DA6BD3A9E7C9}"/>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0" name="Group 169">
                            <a:extLst>
                              <a:ext uri="{FF2B5EF4-FFF2-40B4-BE49-F238E27FC236}">
                                <a16:creationId xmlns:a16="http://schemas.microsoft.com/office/drawing/2014/main" id="{BF794DA5-B228-2D4D-A286-29B3B293F348}"/>
                              </a:ext>
                            </a:extLst>
                          </p:cNvPr>
                          <p:cNvGrpSpPr/>
                          <p:nvPr/>
                        </p:nvGrpSpPr>
                        <p:grpSpPr>
                          <a:xfrm>
                            <a:off x="4763772" y="4269892"/>
                            <a:ext cx="226838" cy="103470"/>
                            <a:chOff x="3936510" y="3757271"/>
                            <a:chExt cx="192618" cy="114740"/>
                          </a:xfrm>
                        </p:grpSpPr>
                        <p:sp>
                          <p:nvSpPr>
                            <p:cNvPr id="171" name="Rectangle 170">
                              <a:extLst>
                                <a:ext uri="{FF2B5EF4-FFF2-40B4-BE49-F238E27FC236}">
                                  <a16:creationId xmlns:a16="http://schemas.microsoft.com/office/drawing/2014/main" id="{637CA289-D5F3-304D-9488-F688E76A53A4}"/>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Rectangle 171">
                              <a:extLst>
                                <a:ext uri="{FF2B5EF4-FFF2-40B4-BE49-F238E27FC236}">
                                  <a16:creationId xmlns:a16="http://schemas.microsoft.com/office/drawing/2014/main" id="{1F955962-F240-AB4E-9408-EC05794F317A}"/>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55" name="Group 154">
                          <a:extLst>
                            <a:ext uri="{FF2B5EF4-FFF2-40B4-BE49-F238E27FC236}">
                              <a16:creationId xmlns:a16="http://schemas.microsoft.com/office/drawing/2014/main" id="{FF683A53-C271-9346-80EE-7650C8E7AD72}"/>
                            </a:ext>
                          </a:extLst>
                        </p:cNvPr>
                        <p:cNvGrpSpPr/>
                        <p:nvPr/>
                      </p:nvGrpSpPr>
                      <p:grpSpPr>
                        <a:xfrm>
                          <a:off x="4839972" y="4432719"/>
                          <a:ext cx="532718" cy="103470"/>
                          <a:chOff x="4763772" y="4269892"/>
                          <a:chExt cx="532718" cy="103470"/>
                        </a:xfrm>
                      </p:grpSpPr>
                      <p:grpSp>
                        <p:nvGrpSpPr>
                          <p:cNvPr id="163" name="Group 162">
                            <a:extLst>
                              <a:ext uri="{FF2B5EF4-FFF2-40B4-BE49-F238E27FC236}">
                                <a16:creationId xmlns:a16="http://schemas.microsoft.com/office/drawing/2014/main" id="{1D3F0A40-2BC2-F342-A2E0-945E9592C20E}"/>
                              </a:ext>
                            </a:extLst>
                          </p:cNvPr>
                          <p:cNvGrpSpPr/>
                          <p:nvPr/>
                        </p:nvGrpSpPr>
                        <p:grpSpPr>
                          <a:xfrm>
                            <a:off x="5069652" y="4269892"/>
                            <a:ext cx="226838" cy="103470"/>
                            <a:chOff x="3936510" y="3757271"/>
                            <a:chExt cx="192618" cy="114740"/>
                          </a:xfrm>
                        </p:grpSpPr>
                        <p:sp>
                          <p:nvSpPr>
                            <p:cNvPr id="167" name="Rectangle 166">
                              <a:extLst>
                                <a:ext uri="{FF2B5EF4-FFF2-40B4-BE49-F238E27FC236}">
                                  <a16:creationId xmlns:a16="http://schemas.microsoft.com/office/drawing/2014/main" id="{1BFCC50B-C198-1B46-B5EF-B771BF6409BB}"/>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ectangle 167">
                              <a:extLst>
                                <a:ext uri="{FF2B5EF4-FFF2-40B4-BE49-F238E27FC236}">
                                  <a16:creationId xmlns:a16="http://schemas.microsoft.com/office/drawing/2014/main" id="{239A0687-1066-CF4E-8E7C-4143D8AD2B9B}"/>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4" name="Group 163">
                            <a:extLst>
                              <a:ext uri="{FF2B5EF4-FFF2-40B4-BE49-F238E27FC236}">
                                <a16:creationId xmlns:a16="http://schemas.microsoft.com/office/drawing/2014/main" id="{CEDF414B-A19F-D342-AF8D-59DD38A22180}"/>
                              </a:ext>
                            </a:extLst>
                          </p:cNvPr>
                          <p:cNvGrpSpPr/>
                          <p:nvPr/>
                        </p:nvGrpSpPr>
                        <p:grpSpPr>
                          <a:xfrm>
                            <a:off x="4763772" y="4269892"/>
                            <a:ext cx="226838" cy="103470"/>
                            <a:chOff x="3936510" y="3757271"/>
                            <a:chExt cx="192618" cy="114740"/>
                          </a:xfrm>
                        </p:grpSpPr>
                        <p:sp>
                          <p:nvSpPr>
                            <p:cNvPr id="165" name="Rectangle 164">
                              <a:extLst>
                                <a:ext uri="{FF2B5EF4-FFF2-40B4-BE49-F238E27FC236}">
                                  <a16:creationId xmlns:a16="http://schemas.microsoft.com/office/drawing/2014/main" id="{356595D8-5107-D942-930C-2CED8C0F8A40}"/>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ectangle 165">
                              <a:extLst>
                                <a:ext uri="{FF2B5EF4-FFF2-40B4-BE49-F238E27FC236}">
                                  <a16:creationId xmlns:a16="http://schemas.microsoft.com/office/drawing/2014/main" id="{6F64B6D3-C31E-134C-9E16-3D48D52A5EE8}"/>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56" name="Group 155">
                          <a:extLst>
                            <a:ext uri="{FF2B5EF4-FFF2-40B4-BE49-F238E27FC236}">
                              <a16:creationId xmlns:a16="http://schemas.microsoft.com/office/drawing/2014/main" id="{009DC643-CBDB-9446-BB10-8BE61F8A6486}"/>
                            </a:ext>
                          </a:extLst>
                        </p:cNvPr>
                        <p:cNvGrpSpPr/>
                        <p:nvPr/>
                      </p:nvGrpSpPr>
                      <p:grpSpPr>
                        <a:xfrm>
                          <a:off x="4839972" y="4595547"/>
                          <a:ext cx="532718" cy="103470"/>
                          <a:chOff x="4763772" y="4269892"/>
                          <a:chExt cx="532718" cy="103470"/>
                        </a:xfrm>
                      </p:grpSpPr>
                      <p:grpSp>
                        <p:nvGrpSpPr>
                          <p:cNvPr id="157" name="Group 156">
                            <a:extLst>
                              <a:ext uri="{FF2B5EF4-FFF2-40B4-BE49-F238E27FC236}">
                                <a16:creationId xmlns:a16="http://schemas.microsoft.com/office/drawing/2014/main" id="{9B0004E5-CEF7-B141-868F-0444EF827618}"/>
                              </a:ext>
                            </a:extLst>
                          </p:cNvPr>
                          <p:cNvGrpSpPr/>
                          <p:nvPr/>
                        </p:nvGrpSpPr>
                        <p:grpSpPr>
                          <a:xfrm>
                            <a:off x="5069652" y="4269892"/>
                            <a:ext cx="226838" cy="103470"/>
                            <a:chOff x="3936510" y="3757271"/>
                            <a:chExt cx="192618" cy="114740"/>
                          </a:xfrm>
                        </p:grpSpPr>
                        <p:sp>
                          <p:nvSpPr>
                            <p:cNvPr id="161" name="Rectangle 160">
                              <a:extLst>
                                <a:ext uri="{FF2B5EF4-FFF2-40B4-BE49-F238E27FC236}">
                                  <a16:creationId xmlns:a16="http://schemas.microsoft.com/office/drawing/2014/main" id="{0E021878-A73F-1F46-9F44-4D112F8DA8EA}"/>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Rectangle 161">
                              <a:extLst>
                                <a:ext uri="{FF2B5EF4-FFF2-40B4-BE49-F238E27FC236}">
                                  <a16:creationId xmlns:a16="http://schemas.microsoft.com/office/drawing/2014/main" id="{E00C6EC7-8ED2-574A-906F-CA52C83F1056}"/>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8" name="Group 157">
                            <a:extLst>
                              <a:ext uri="{FF2B5EF4-FFF2-40B4-BE49-F238E27FC236}">
                                <a16:creationId xmlns:a16="http://schemas.microsoft.com/office/drawing/2014/main" id="{80AA4114-371D-D74F-A492-0495E8329C78}"/>
                              </a:ext>
                            </a:extLst>
                          </p:cNvPr>
                          <p:cNvGrpSpPr/>
                          <p:nvPr/>
                        </p:nvGrpSpPr>
                        <p:grpSpPr>
                          <a:xfrm>
                            <a:off x="4763772" y="4269892"/>
                            <a:ext cx="226838" cy="103470"/>
                            <a:chOff x="3936510" y="3757271"/>
                            <a:chExt cx="192618" cy="114740"/>
                          </a:xfrm>
                        </p:grpSpPr>
                        <p:sp>
                          <p:nvSpPr>
                            <p:cNvPr id="159" name="Rectangle 158">
                              <a:extLst>
                                <a:ext uri="{FF2B5EF4-FFF2-40B4-BE49-F238E27FC236}">
                                  <a16:creationId xmlns:a16="http://schemas.microsoft.com/office/drawing/2014/main" id="{97B886C2-1637-8341-83C4-7E3BBBF6502E}"/>
                                </a:ext>
                              </a:extLst>
                            </p:cNvPr>
                            <p:cNvSpPr/>
                            <p:nvPr/>
                          </p:nvSpPr>
                          <p:spPr>
                            <a:xfrm>
                              <a:off x="3936510" y="3757271"/>
                              <a:ext cx="192618"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Rectangle 159">
                              <a:extLst>
                                <a:ext uri="{FF2B5EF4-FFF2-40B4-BE49-F238E27FC236}">
                                  <a16:creationId xmlns:a16="http://schemas.microsoft.com/office/drawing/2014/main" id="{9F9A63AF-99C6-174B-B9CF-A6D055574865}"/>
                                </a:ext>
                              </a:extLst>
                            </p:cNvPr>
                            <p:cNvSpPr/>
                            <p:nvPr/>
                          </p:nvSpPr>
                          <p:spPr>
                            <a:xfrm>
                              <a:off x="3968284" y="3757271"/>
                              <a:ext cx="129070" cy="11474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77" name="Group 76">
                        <a:extLst>
                          <a:ext uri="{FF2B5EF4-FFF2-40B4-BE49-F238E27FC236}">
                            <a16:creationId xmlns:a16="http://schemas.microsoft.com/office/drawing/2014/main" id="{63A4AB99-22C5-E64C-BFF0-7ADED82AC002}"/>
                          </a:ext>
                        </a:extLst>
                      </p:cNvPr>
                      <p:cNvGrpSpPr/>
                      <p:nvPr/>
                    </p:nvGrpSpPr>
                    <p:grpSpPr>
                      <a:xfrm>
                        <a:off x="7551055" y="4470662"/>
                        <a:ext cx="894310" cy="150756"/>
                        <a:chOff x="4243561" y="2630274"/>
                        <a:chExt cx="894310" cy="150756"/>
                      </a:xfrm>
                    </p:grpSpPr>
                    <p:grpSp>
                      <p:nvGrpSpPr>
                        <p:cNvPr id="148" name="Group 147">
                          <a:extLst>
                            <a:ext uri="{FF2B5EF4-FFF2-40B4-BE49-F238E27FC236}">
                              <a16:creationId xmlns:a16="http://schemas.microsoft.com/office/drawing/2014/main" id="{94EC8FBA-85B2-5F48-9F7B-39D871C3CEDC}"/>
                            </a:ext>
                          </a:extLst>
                        </p:cNvPr>
                        <p:cNvGrpSpPr/>
                        <p:nvPr/>
                      </p:nvGrpSpPr>
                      <p:grpSpPr>
                        <a:xfrm>
                          <a:off x="4243561" y="2630274"/>
                          <a:ext cx="351165" cy="150756"/>
                          <a:chOff x="3878317" y="3371628"/>
                          <a:chExt cx="309004" cy="114740"/>
                        </a:xfrm>
                      </p:grpSpPr>
                      <p:sp>
                        <p:nvSpPr>
                          <p:cNvPr id="152" name="Rectangle 151">
                            <a:extLst>
                              <a:ext uri="{FF2B5EF4-FFF2-40B4-BE49-F238E27FC236}">
                                <a16:creationId xmlns:a16="http://schemas.microsoft.com/office/drawing/2014/main" id="{4C0E875C-878F-C844-895B-C5F3EE79EF23}"/>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ectangle 152">
                            <a:extLst>
                              <a:ext uri="{FF2B5EF4-FFF2-40B4-BE49-F238E27FC236}">
                                <a16:creationId xmlns:a16="http://schemas.microsoft.com/office/drawing/2014/main" id="{E460CA51-CF8B-904D-9580-F96F6E81FEAA}"/>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9" name="Group 148">
                          <a:extLst>
                            <a:ext uri="{FF2B5EF4-FFF2-40B4-BE49-F238E27FC236}">
                              <a16:creationId xmlns:a16="http://schemas.microsoft.com/office/drawing/2014/main" id="{78081DEF-AA89-F549-902A-B42DF51A99DF}"/>
                            </a:ext>
                          </a:extLst>
                        </p:cNvPr>
                        <p:cNvGrpSpPr/>
                        <p:nvPr/>
                      </p:nvGrpSpPr>
                      <p:grpSpPr>
                        <a:xfrm>
                          <a:off x="4786706" y="2630274"/>
                          <a:ext cx="351165" cy="150756"/>
                          <a:chOff x="3878317" y="3371628"/>
                          <a:chExt cx="309004" cy="114740"/>
                        </a:xfrm>
                      </p:grpSpPr>
                      <p:sp>
                        <p:nvSpPr>
                          <p:cNvPr id="150" name="Rectangle 149">
                            <a:extLst>
                              <a:ext uri="{FF2B5EF4-FFF2-40B4-BE49-F238E27FC236}">
                                <a16:creationId xmlns:a16="http://schemas.microsoft.com/office/drawing/2014/main" id="{2BC198A2-C349-8847-AC89-110EAD969B94}"/>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ectangle 150">
                            <a:extLst>
                              <a:ext uri="{FF2B5EF4-FFF2-40B4-BE49-F238E27FC236}">
                                <a16:creationId xmlns:a16="http://schemas.microsoft.com/office/drawing/2014/main" id="{3B9EEE8E-AE8D-2D42-A30C-0AB0A9824E88}"/>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8" name="Group 77">
                        <a:extLst>
                          <a:ext uri="{FF2B5EF4-FFF2-40B4-BE49-F238E27FC236}">
                            <a16:creationId xmlns:a16="http://schemas.microsoft.com/office/drawing/2014/main" id="{A28655E7-6150-2243-AF03-3F43B9DB96E9}"/>
                          </a:ext>
                        </a:extLst>
                      </p:cNvPr>
                      <p:cNvGrpSpPr/>
                      <p:nvPr/>
                    </p:nvGrpSpPr>
                    <p:grpSpPr>
                      <a:xfrm>
                        <a:off x="6916897" y="4513225"/>
                        <a:ext cx="532718" cy="103470"/>
                        <a:chOff x="5265187" y="4333403"/>
                        <a:chExt cx="532718" cy="103470"/>
                      </a:xfrm>
                    </p:grpSpPr>
                    <p:sp>
                      <p:nvSpPr>
                        <p:cNvPr id="144" name="Rectangle 143">
                          <a:extLst>
                            <a:ext uri="{FF2B5EF4-FFF2-40B4-BE49-F238E27FC236}">
                              <a16:creationId xmlns:a16="http://schemas.microsoft.com/office/drawing/2014/main" id="{82DC847B-18ED-AC42-8DBE-DBC2EE77E729}"/>
                            </a:ext>
                          </a:extLst>
                        </p:cNvPr>
                        <p:cNvSpPr/>
                        <p:nvPr/>
                      </p:nvSpPr>
                      <p:spPr>
                        <a:xfrm>
                          <a:off x="5571067" y="4333403"/>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ectangle 144">
                          <a:extLst>
                            <a:ext uri="{FF2B5EF4-FFF2-40B4-BE49-F238E27FC236}">
                              <a16:creationId xmlns:a16="http://schemas.microsoft.com/office/drawing/2014/main" id="{DCF47CD2-4F37-784C-9584-866E5F0104C2}"/>
                            </a:ext>
                          </a:extLst>
                        </p:cNvPr>
                        <p:cNvSpPr/>
                        <p:nvPr/>
                      </p:nvSpPr>
                      <p:spPr>
                        <a:xfrm>
                          <a:off x="5608486" y="4333403"/>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ectangle 145">
                          <a:extLst>
                            <a:ext uri="{FF2B5EF4-FFF2-40B4-BE49-F238E27FC236}">
                              <a16:creationId xmlns:a16="http://schemas.microsoft.com/office/drawing/2014/main" id="{013D3E56-B522-2846-BAA2-B34D38BA073C}"/>
                            </a:ext>
                          </a:extLst>
                        </p:cNvPr>
                        <p:cNvSpPr/>
                        <p:nvPr/>
                      </p:nvSpPr>
                      <p:spPr>
                        <a:xfrm>
                          <a:off x="5265187" y="4333403"/>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ectangle 146">
                          <a:extLst>
                            <a:ext uri="{FF2B5EF4-FFF2-40B4-BE49-F238E27FC236}">
                              <a16:creationId xmlns:a16="http://schemas.microsoft.com/office/drawing/2014/main" id="{109BDABB-D2F8-D043-807F-3DB29F2A9F9B}"/>
                            </a:ext>
                          </a:extLst>
                        </p:cNvPr>
                        <p:cNvSpPr/>
                        <p:nvPr/>
                      </p:nvSpPr>
                      <p:spPr>
                        <a:xfrm>
                          <a:off x="5302606" y="4333403"/>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9" name="Group 78">
                        <a:extLst>
                          <a:ext uri="{FF2B5EF4-FFF2-40B4-BE49-F238E27FC236}">
                            <a16:creationId xmlns:a16="http://schemas.microsoft.com/office/drawing/2014/main" id="{F1EA7A3A-075F-7B46-BC45-9B4809362CE3}"/>
                          </a:ext>
                        </a:extLst>
                      </p:cNvPr>
                      <p:cNvGrpSpPr/>
                      <p:nvPr/>
                    </p:nvGrpSpPr>
                    <p:grpSpPr>
                      <a:xfrm>
                        <a:off x="7997704" y="4202901"/>
                        <a:ext cx="532718" cy="103470"/>
                        <a:chOff x="5265187" y="4333403"/>
                        <a:chExt cx="532718" cy="103470"/>
                      </a:xfrm>
                    </p:grpSpPr>
                    <p:sp>
                      <p:nvSpPr>
                        <p:cNvPr id="140" name="Rectangle 139">
                          <a:extLst>
                            <a:ext uri="{FF2B5EF4-FFF2-40B4-BE49-F238E27FC236}">
                              <a16:creationId xmlns:a16="http://schemas.microsoft.com/office/drawing/2014/main" id="{E8B355E4-663F-3A49-9DE3-0405E7C99ED3}"/>
                            </a:ext>
                          </a:extLst>
                        </p:cNvPr>
                        <p:cNvSpPr/>
                        <p:nvPr/>
                      </p:nvSpPr>
                      <p:spPr>
                        <a:xfrm>
                          <a:off x="5571067" y="4333403"/>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a:extLst>
                            <a:ext uri="{FF2B5EF4-FFF2-40B4-BE49-F238E27FC236}">
                              <a16:creationId xmlns:a16="http://schemas.microsoft.com/office/drawing/2014/main" id="{788C4411-931D-0742-A54C-0DB1D731A166}"/>
                            </a:ext>
                          </a:extLst>
                        </p:cNvPr>
                        <p:cNvSpPr/>
                        <p:nvPr/>
                      </p:nvSpPr>
                      <p:spPr>
                        <a:xfrm>
                          <a:off x="5608486" y="4333403"/>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a:extLst>
                            <a:ext uri="{FF2B5EF4-FFF2-40B4-BE49-F238E27FC236}">
                              <a16:creationId xmlns:a16="http://schemas.microsoft.com/office/drawing/2014/main" id="{1DB0562A-682F-4141-B844-748481A4D65B}"/>
                            </a:ext>
                          </a:extLst>
                        </p:cNvPr>
                        <p:cNvSpPr/>
                        <p:nvPr/>
                      </p:nvSpPr>
                      <p:spPr>
                        <a:xfrm>
                          <a:off x="5265187" y="4333403"/>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B0C0E638-599F-844E-8754-2F24328749F4}"/>
                            </a:ext>
                          </a:extLst>
                        </p:cNvPr>
                        <p:cNvSpPr/>
                        <p:nvPr/>
                      </p:nvSpPr>
                      <p:spPr>
                        <a:xfrm>
                          <a:off x="5302606" y="4333403"/>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0" name="Group 79">
                        <a:extLst>
                          <a:ext uri="{FF2B5EF4-FFF2-40B4-BE49-F238E27FC236}">
                            <a16:creationId xmlns:a16="http://schemas.microsoft.com/office/drawing/2014/main" id="{89ED1A27-D6E2-8941-956E-3AB995240533}"/>
                          </a:ext>
                        </a:extLst>
                      </p:cNvPr>
                      <p:cNvGrpSpPr/>
                      <p:nvPr/>
                    </p:nvGrpSpPr>
                    <p:grpSpPr>
                      <a:xfrm>
                        <a:off x="4251585" y="2709386"/>
                        <a:ext cx="897081" cy="391337"/>
                        <a:chOff x="3878316" y="3095031"/>
                        <a:chExt cx="897081" cy="391337"/>
                      </a:xfrm>
                    </p:grpSpPr>
                    <p:grpSp>
                      <p:nvGrpSpPr>
                        <p:cNvPr id="128" name="Group 127">
                          <a:extLst>
                            <a:ext uri="{FF2B5EF4-FFF2-40B4-BE49-F238E27FC236}">
                              <a16:creationId xmlns:a16="http://schemas.microsoft.com/office/drawing/2014/main" id="{BFC751AC-9BC7-D646-AEBC-2C1C9F900751}"/>
                            </a:ext>
                          </a:extLst>
                        </p:cNvPr>
                        <p:cNvGrpSpPr/>
                        <p:nvPr/>
                      </p:nvGrpSpPr>
                      <p:grpSpPr>
                        <a:xfrm>
                          <a:off x="3878316" y="3335612"/>
                          <a:ext cx="351165" cy="150756"/>
                          <a:chOff x="3878317" y="3371628"/>
                          <a:chExt cx="309004" cy="114740"/>
                        </a:xfrm>
                      </p:grpSpPr>
                      <p:sp>
                        <p:nvSpPr>
                          <p:cNvPr id="138" name="Rectangle 137">
                            <a:extLst>
                              <a:ext uri="{FF2B5EF4-FFF2-40B4-BE49-F238E27FC236}">
                                <a16:creationId xmlns:a16="http://schemas.microsoft.com/office/drawing/2014/main" id="{06A846C3-A67F-8D4F-B0B1-9CA407D8DE25}"/>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3425C6DD-6917-8D41-8EC0-BF09C8828620}"/>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9" name="Group 128">
                          <a:extLst>
                            <a:ext uri="{FF2B5EF4-FFF2-40B4-BE49-F238E27FC236}">
                              <a16:creationId xmlns:a16="http://schemas.microsoft.com/office/drawing/2014/main" id="{0FBFCE42-9129-0340-8A5C-593DD9461B3F}"/>
                            </a:ext>
                          </a:extLst>
                        </p:cNvPr>
                        <p:cNvGrpSpPr/>
                        <p:nvPr/>
                      </p:nvGrpSpPr>
                      <p:grpSpPr>
                        <a:xfrm>
                          <a:off x="4421461" y="3335612"/>
                          <a:ext cx="351165" cy="150756"/>
                          <a:chOff x="3878317" y="3371628"/>
                          <a:chExt cx="309004" cy="114740"/>
                        </a:xfrm>
                      </p:grpSpPr>
                      <p:sp>
                        <p:nvSpPr>
                          <p:cNvPr id="136" name="Rectangle 135">
                            <a:extLst>
                              <a:ext uri="{FF2B5EF4-FFF2-40B4-BE49-F238E27FC236}">
                                <a16:creationId xmlns:a16="http://schemas.microsoft.com/office/drawing/2014/main" id="{A27ABAA3-754F-F54F-B983-7DFDC01444E6}"/>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136">
                            <a:extLst>
                              <a:ext uri="{FF2B5EF4-FFF2-40B4-BE49-F238E27FC236}">
                                <a16:creationId xmlns:a16="http://schemas.microsoft.com/office/drawing/2014/main" id="{743930A7-0F2E-2E4B-9676-48ADEB08EA90}"/>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0" name="Group 129">
                          <a:extLst>
                            <a:ext uri="{FF2B5EF4-FFF2-40B4-BE49-F238E27FC236}">
                              <a16:creationId xmlns:a16="http://schemas.microsoft.com/office/drawing/2014/main" id="{8951B583-9ACB-B046-A82B-2EC1551942D4}"/>
                            </a:ext>
                          </a:extLst>
                        </p:cNvPr>
                        <p:cNvGrpSpPr/>
                        <p:nvPr/>
                      </p:nvGrpSpPr>
                      <p:grpSpPr>
                        <a:xfrm>
                          <a:off x="3881087" y="3095031"/>
                          <a:ext cx="351165" cy="150756"/>
                          <a:chOff x="3878317" y="3371628"/>
                          <a:chExt cx="309004" cy="114740"/>
                        </a:xfrm>
                      </p:grpSpPr>
                      <p:sp>
                        <p:nvSpPr>
                          <p:cNvPr id="134" name="Rectangle 133">
                            <a:extLst>
                              <a:ext uri="{FF2B5EF4-FFF2-40B4-BE49-F238E27FC236}">
                                <a16:creationId xmlns:a16="http://schemas.microsoft.com/office/drawing/2014/main" id="{75EBEC7D-5BAD-BC43-9C55-532D6A13E387}"/>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Rectangle 134">
                            <a:extLst>
                              <a:ext uri="{FF2B5EF4-FFF2-40B4-BE49-F238E27FC236}">
                                <a16:creationId xmlns:a16="http://schemas.microsoft.com/office/drawing/2014/main" id="{B04B1A18-439A-B647-AAAF-DD1598ECBDD7}"/>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1" name="Group 130">
                          <a:extLst>
                            <a:ext uri="{FF2B5EF4-FFF2-40B4-BE49-F238E27FC236}">
                              <a16:creationId xmlns:a16="http://schemas.microsoft.com/office/drawing/2014/main" id="{E002CCF1-15FA-1B42-9D22-87BAF2474567}"/>
                            </a:ext>
                          </a:extLst>
                        </p:cNvPr>
                        <p:cNvGrpSpPr/>
                        <p:nvPr/>
                      </p:nvGrpSpPr>
                      <p:grpSpPr>
                        <a:xfrm>
                          <a:off x="4424232" y="3095031"/>
                          <a:ext cx="351165" cy="150756"/>
                          <a:chOff x="3878317" y="3371628"/>
                          <a:chExt cx="309004" cy="114740"/>
                        </a:xfrm>
                      </p:grpSpPr>
                      <p:sp>
                        <p:nvSpPr>
                          <p:cNvPr id="132" name="Rectangle 131">
                            <a:extLst>
                              <a:ext uri="{FF2B5EF4-FFF2-40B4-BE49-F238E27FC236}">
                                <a16:creationId xmlns:a16="http://schemas.microsoft.com/office/drawing/2014/main" id="{FEFB02A7-9EA6-8241-9DBB-4263F7557173}"/>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DDC99EF8-933D-1241-B961-1B2400EBEEEC}"/>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81" name="Group 80">
                        <a:extLst>
                          <a:ext uri="{FF2B5EF4-FFF2-40B4-BE49-F238E27FC236}">
                            <a16:creationId xmlns:a16="http://schemas.microsoft.com/office/drawing/2014/main" id="{FC71AA05-8CD4-2747-A7A2-18104C3DDFA2}"/>
                          </a:ext>
                        </a:extLst>
                      </p:cNvPr>
                      <p:cNvGrpSpPr/>
                      <p:nvPr/>
                    </p:nvGrpSpPr>
                    <p:grpSpPr>
                      <a:xfrm>
                        <a:off x="4256916" y="3755345"/>
                        <a:ext cx="897081" cy="391337"/>
                        <a:chOff x="3878316" y="3095031"/>
                        <a:chExt cx="897081" cy="391337"/>
                      </a:xfrm>
                    </p:grpSpPr>
                    <p:grpSp>
                      <p:nvGrpSpPr>
                        <p:cNvPr id="116" name="Group 115">
                          <a:extLst>
                            <a:ext uri="{FF2B5EF4-FFF2-40B4-BE49-F238E27FC236}">
                              <a16:creationId xmlns:a16="http://schemas.microsoft.com/office/drawing/2014/main" id="{752CE736-8F16-3047-AB04-DF37C6201406}"/>
                            </a:ext>
                          </a:extLst>
                        </p:cNvPr>
                        <p:cNvGrpSpPr/>
                        <p:nvPr/>
                      </p:nvGrpSpPr>
                      <p:grpSpPr>
                        <a:xfrm>
                          <a:off x="3878316" y="3335612"/>
                          <a:ext cx="351165" cy="150756"/>
                          <a:chOff x="3878317" y="3371628"/>
                          <a:chExt cx="309004" cy="114740"/>
                        </a:xfrm>
                      </p:grpSpPr>
                      <p:sp>
                        <p:nvSpPr>
                          <p:cNvPr id="126" name="Rectangle 125">
                            <a:extLst>
                              <a:ext uri="{FF2B5EF4-FFF2-40B4-BE49-F238E27FC236}">
                                <a16:creationId xmlns:a16="http://schemas.microsoft.com/office/drawing/2014/main" id="{31DB9286-9669-6D48-81D4-022957D5414B}"/>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a:extLst>
                              <a:ext uri="{FF2B5EF4-FFF2-40B4-BE49-F238E27FC236}">
                                <a16:creationId xmlns:a16="http://schemas.microsoft.com/office/drawing/2014/main" id="{3C70BE9F-B244-2342-8BDC-B85B0D152F26}"/>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7" name="Group 116">
                          <a:extLst>
                            <a:ext uri="{FF2B5EF4-FFF2-40B4-BE49-F238E27FC236}">
                              <a16:creationId xmlns:a16="http://schemas.microsoft.com/office/drawing/2014/main" id="{93B83FE6-73C5-104B-8B8E-ACC4B60066D6}"/>
                            </a:ext>
                          </a:extLst>
                        </p:cNvPr>
                        <p:cNvGrpSpPr/>
                        <p:nvPr/>
                      </p:nvGrpSpPr>
                      <p:grpSpPr>
                        <a:xfrm>
                          <a:off x="4421461" y="3335612"/>
                          <a:ext cx="351165" cy="150756"/>
                          <a:chOff x="3878317" y="3371628"/>
                          <a:chExt cx="309004" cy="114740"/>
                        </a:xfrm>
                      </p:grpSpPr>
                      <p:sp>
                        <p:nvSpPr>
                          <p:cNvPr id="124" name="Rectangle 123">
                            <a:extLst>
                              <a:ext uri="{FF2B5EF4-FFF2-40B4-BE49-F238E27FC236}">
                                <a16:creationId xmlns:a16="http://schemas.microsoft.com/office/drawing/2014/main" id="{41ED5B37-7DDB-E447-989A-69C40F8AFBA3}"/>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a:extLst>
                              <a:ext uri="{FF2B5EF4-FFF2-40B4-BE49-F238E27FC236}">
                                <a16:creationId xmlns:a16="http://schemas.microsoft.com/office/drawing/2014/main" id="{852F72A4-9880-A84C-9689-8A8684148389}"/>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8" name="Group 117">
                          <a:extLst>
                            <a:ext uri="{FF2B5EF4-FFF2-40B4-BE49-F238E27FC236}">
                              <a16:creationId xmlns:a16="http://schemas.microsoft.com/office/drawing/2014/main" id="{96880AD8-FEAA-3240-8730-DC99957E8335}"/>
                            </a:ext>
                          </a:extLst>
                        </p:cNvPr>
                        <p:cNvGrpSpPr/>
                        <p:nvPr/>
                      </p:nvGrpSpPr>
                      <p:grpSpPr>
                        <a:xfrm>
                          <a:off x="3881087" y="3095031"/>
                          <a:ext cx="351165" cy="150756"/>
                          <a:chOff x="3878317" y="3371628"/>
                          <a:chExt cx="309004" cy="114740"/>
                        </a:xfrm>
                      </p:grpSpPr>
                      <p:sp>
                        <p:nvSpPr>
                          <p:cNvPr id="122" name="Rectangle 121">
                            <a:extLst>
                              <a:ext uri="{FF2B5EF4-FFF2-40B4-BE49-F238E27FC236}">
                                <a16:creationId xmlns:a16="http://schemas.microsoft.com/office/drawing/2014/main" id="{D685636B-7DBF-A644-9138-A2BCCEE53556}"/>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122">
                            <a:extLst>
                              <a:ext uri="{FF2B5EF4-FFF2-40B4-BE49-F238E27FC236}">
                                <a16:creationId xmlns:a16="http://schemas.microsoft.com/office/drawing/2014/main" id="{87C53E79-6B37-C449-A136-F5ABCFFEE642}"/>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9" name="Group 118">
                          <a:extLst>
                            <a:ext uri="{FF2B5EF4-FFF2-40B4-BE49-F238E27FC236}">
                              <a16:creationId xmlns:a16="http://schemas.microsoft.com/office/drawing/2014/main" id="{AD03703F-4A59-2347-9688-B62DA72987BE}"/>
                            </a:ext>
                          </a:extLst>
                        </p:cNvPr>
                        <p:cNvGrpSpPr/>
                        <p:nvPr/>
                      </p:nvGrpSpPr>
                      <p:grpSpPr>
                        <a:xfrm>
                          <a:off x="4424232" y="3095031"/>
                          <a:ext cx="351165" cy="150756"/>
                          <a:chOff x="3878317" y="3371628"/>
                          <a:chExt cx="309004" cy="114740"/>
                        </a:xfrm>
                      </p:grpSpPr>
                      <p:sp>
                        <p:nvSpPr>
                          <p:cNvPr id="120" name="Rectangle 119">
                            <a:extLst>
                              <a:ext uri="{FF2B5EF4-FFF2-40B4-BE49-F238E27FC236}">
                                <a16:creationId xmlns:a16="http://schemas.microsoft.com/office/drawing/2014/main" id="{5BEEFCC7-BE34-4440-BD7D-6B634337F3BC}"/>
                              </a:ext>
                            </a:extLst>
                          </p:cNvPr>
                          <p:cNvSpPr/>
                          <p:nvPr/>
                        </p:nvSpPr>
                        <p:spPr>
                          <a:xfrm>
                            <a:off x="3878317" y="3371628"/>
                            <a:ext cx="309004" cy="1147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a:extLst>
                              <a:ext uri="{FF2B5EF4-FFF2-40B4-BE49-F238E27FC236}">
                                <a16:creationId xmlns:a16="http://schemas.microsoft.com/office/drawing/2014/main" id="{7183FB55-9240-8C47-B1B6-96E5C318A835}"/>
                              </a:ext>
                            </a:extLst>
                          </p:cNvPr>
                          <p:cNvSpPr/>
                          <p:nvPr/>
                        </p:nvSpPr>
                        <p:spPr>
                          <a:xfrm>
                            <a:off x="3936510" y="3371628"/>
                            <a:ext cx="192618" cy="11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82" name="Group 81">
                        <a:extLst>
                          <a:ext uri="{FF2B5EF4-FFF2-40B4-BE49-F238E27FC236}">
                            <a16:creationId xmlns:a16="http://schemas.microsoft.com/office/drawing/2014/main" id="{64DBF287-896B-9743-A542-A97F0563E51A}"/>
                          </a:ext>
                        </a:extLst>
                      </p:cNvPr>
                      <p:cNvGrpSpPr/>
                      <p:nvPr/>
                    </p:nvGrpSpPr>
                    <p:grpSpPr>
                      <a:xfrm rot="5400000">
                        <a:off x="3731968" y="2027991"/>
                        <a:ext cx="305555" cy="417851"/>
                        <a:chOff x="3790583" y="2015252"/>
                        <a:chExt cx="305555" cy="417851"/>
                      </a:xfrm>
                    </p:grpSpPr>
                    <p:grpSp>
                      <p:nvGrpSpPr>
                        <p:cNvPr id="109" name="Group 108">
                          <a:extLst>
                            <a:ext uri="{FF2B5EF4-FFF2-40B4-BE49-F238E27FC236}">
                              <a16:creationId xmlns:a16="http://schemas.microsoft.com/office/drawing/2014/main" id="{4859FA55-DF57-C642-B5AB-C891EEC90047}"/>
                            </a:ext>
                          </a:extLst>
                        </p:cNvPr>
                        <p:cNvGrpSpPr/>
                        <p:nvPr/>
                      </p:nvGrpSpPr>
                      <p:grpSpPr>
                        <a:xfrm>
                          <a:off x="3838073" y="2015252"/>
                          <a:ext cx="210575" cy="86820"/>
                          <a:chOff x="3846521" y="2015252"/>
                          <a:chExt cx="210575" cy="86820"/>
                        </a:xfrm>
                      </p:grpSpPr>
                      <p:sp>
                        <p:nvSpPr>
                          <p:cNvPr id="114" name="Rectangle 113">
                            <a:extLst>
                              <a:ext uri="{FF2B5EF4-FFF2-40B4-BE49-F238E27FC236}">
                                <a16:creationId xmlns:a16="http://schemas.microsoft.com/office/drawing/2014/main" id="{A317218C-D338-6C40-B147-AA69596D5574}"/>
                              </a:ext>
                            </a:extLst>
                          </p:cNvPr>
                          <p:cNvSpPr/>
                          <p:nvPr/>
                        </p:nvSpPr>
                        <p:spPr>
                          <a:xfrm rot="5400000">
                            <a:off x="3825201" y="2036572"/>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5" name="Rectangle 114">
                            <a:extLst>
                              <a:ext uri="{FF2B5EF4-FFF2-40B4-BE49-F238E27FC236}">
                                <a16:creationId xmlns:a16="http://schemas.microsoft.com/office/drawing/2014/main" id="{5B5193FC-D7A0-144A-9B1D-4DB7E2F665D9}"/>
                              </a:ext>
                            </a:extLst>
                          </p:cNvPr>
                          <p:cNvSpPr/>
                          <p:nvPr/>
                        </p:nvSpPr>
                        <p:spPr>
                          <a:xfrm rot="5400000">
                            <a:off x="3991597" y="2036572"/>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0" name="Group 109">
                          <a:extLst>
                            <a:ext uri="{FF2B5EF4-FFF2-40B4-BE49-F238E27FC236}">
                              <a16:creationId xmlns:a16="http://schemas.microsoft.com/office/drawing/2014/main" id="{035C8CBA-66D8-1341-BFEE-209C7475BCBB}"/>
                            </a:ext>
                          </a:extLst>
                        </p:cNvPr>
                        <p:cNvGrpSpPr/>
                        <p:nvPr/>
                      </p:nvGrpSpPr>
                      <p:grpSpPr>
                        <a:xfrm>
                          <a:off x="3838074" y="2346283"/>
                          <a:ext cx="210575" cy="86820"/>
                          <a:chOff x="3846521" y="2015252"/>
                          <a:chExt cx="210575" cy="86820"/>
                        </a:xfrm>
                      </p:grpSpPr>
                      <p:sp>
                        <p:nvSpPr>
                          <p:cNvPr id="112" name="Rectangle 111">
                            <a:extLst>
                              <a:ext uri="{FF2B5EF4-FFF2-40B4-BE49-F238E27FC236}">
                                <a16:creationId xmlns:a16="http://schemas.microsoft.com/office/drawing/2014/main" id="{BC6F2B89-5862-BF41-B321-2941C3C3C8ED}"/>
                              </a:ext>
                            </a:extLst>
                          </p:cNvPr>
                          <p:cNvSpPr/>
                          <p:nvPr/>
                        </p:nvSpPr>
                        <p:spPr>
                          <a:xfrm rot="5400000">
                            <a:off x="3825201" y="2036572"/>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3" name="Rectangle 112">
                            <a:extLst>
                              <a:ext uri="{FF2B5EF4-FFF2-40B4-BE49-F238E27FC236}">
                                <a16:creationId xmlns:a16="http://schemas.microsoft.com/office/drawing/2014/main" id="{F6C3A559-E47E-B049-ABB3-B80C2223E6BB}"/>
                              </a:ext>
                            </a:extLst>
                          </p:cNvPr>
                          <p:cNvSpPr/>
                          <p:nvPr/>
                        </p:nvSpPr>
                        <p:spPr>
                          <a:xfrm rot="5400000">
                            <a:off x="3991597" y="2036572"/>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1" name="Rectangle 110">
                          <a:extLst>
                            <a:ext uri="{FF2B5EF4-FFF2-40B4-BE49-F238E27FC236}">
                              <a16:creationId xmlns:a16="http://schemas.microsoft.com/office/drawing/2014/main" id="{8F8F2673-E073-4A40-B0F8-3FFF747D2E5B}"/>
                            </a:ext>
                          </a:extLst>
                        </p:cNvPr>
                        <p:cNvSpPr/>
                        <p:nvPr/>
                      </p:nvSpPr>
                      <p:spPr>
                        <a:xfrm rot="5400000">
                          <a:off x="3821070" y="2071584"/>
                          <a:ext cx="244581" cy="30555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3" name="Group 82">
                        <a:extLst>
                          <a:ext uri="{FF2B5EF4-FFF2-40B4-BE49-F238E27FC236}">
                            <a16:creationId xmlns:a16="http://schemas.microsoft.com/office/drawing/2014/main" id="{9569FF47-26E8-C84F-B9D9-763BDD4CE2BA}"/>
                          </a:ext>
                        </a:extLst>
                      </p:cNvPr>
                      <p:cNvGrpSpPr/>
                      <p:nvPr/>
                    </p:nvGrpSpPr>
                    <p:grpSpPr>
                      <a:xfrm>
                        <a:off x="3517235" y="2732142"/>
                        <a:ext cx="310209" cy="1414540"/>
                        <a:chOff x="3557345" y="3136328"/>
                        <a:chExt cx="310209" cy="1414540"/>
                      </a:xfrm>
                    </p:grpSpPr>
                    <p:grpSp>
                      <p:nvGrpSpPr>
                        <p:cNvPr id="97" name="Group 96">
                          <a:extLst>
                            <a:ext uri="{FF2B5EF4-FFF2-40B4-BE49-F238E27FC236}">
                              <a16:creationId xmlns:a16="http://schemas.microsoft.com/office/drawing/2014/main" id="{11043C8D-4BA3-294A-9284-C940615031A9}"/>
                            </a:ext>
                          </a:extLst>
                        </p:cNvPr>
                        <p:cNvGrpSpPr/>
                        <p:nvPr/>
                      </p:nvGrpSpPr>
                      <p:grpSpPr>
                        <a:xfrm>
                          <a:off x="3557345" y="3504438"/>
                          <a:ext cx="310209" cy="310209"/>
                          <a:chOff x="4930006" y="996462"/>
                          <a:chExt cx="310209" cy="310209"/>
                        </a:xfrm>
                      </p:grpSpPr>
                      <p:sp>
                        <p:nvSpPr>
                          <p:cNvPr id="107" name="Oval 106">
                            <a:extLst>
                              <a:ext uri="{FF2B5EF4-FFF2-40B4-BE49-F238E27FC236}">
                                <a16:creationId xmlns:a16="http://schemas.microsoft.com/office/drawing/2014/main" id="{FE4FDBC7-1F0E-CA4B-9211-5566CFEFC978}"/>
                              </a:ext>
                            </a:extLst>
                          </p:cNvPr>
                          <p:cNvSpPr/>
                          <p:nvPr/>
                        </p:nvSpPr>
                        <p:spPr>
                          <a:xfrm>
                            <a:off x="4930006" y="99646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FDCCD502-27BD-D244-915A-C74BB03B3098}"/>
                              </a:ext>
                            </a:extLst>
                          </p:cNvPr>
                          <p:cNvSpPr/>
                          <p:nvPr/>
                        </p:nvSpPr>
                        <p:spPr>
                          <a:xfrm>
                            <a:off x="5004884" y="107134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8" name="Group 97">
                          <a:extLst>
                            <a:ext uri="{FF2B5EF4-FFF2-40B4-BE49-F238E27FC236}">
                              <a16:creationId xmlns:a16="http://schemas.microsoft.com/office/drawing/2014/main" id="{BA006834-E5AD-BF4E-9107-C2A7D7033656}"/>
                            </a:ext>
                          </a:extLst>
                        </p:cNvPr>
                        <p:cNvGrpSpPr/>
                        <p:nvPr/>
                      </p:nvGrpSpPr>
                      <p:grpSpPr>
                        <a:xfrm>
                          <a:off x="3557345" y="3136328"/>
                          <a:ext cx="310209" cy="310209"/>
                          <a:chOff x="4930006" y="996462"/>
                          <a:chExt cx="310209" cy="310209"/>
                        </a:xfrm>
                      </p:grpSpPr>
                      <p:sp>
                        <p:nvSpPr>
                          <p:cNvPr id="105" name="Oval 104">
                            <a:extLst>
                              <a:ext uri="{FF2B5EF4-FFF2-40B4-BE49-F238E27FC236}">
                                <a16:creationId xmlns:a16="http://schemas.microsoft.com/office/drawing/2014/main" id="{8CEF837A-5C92-9A4A-BB29-4B360BAEB928}"/>
                              </a:ext>
                            </a:extLst>
                          </p:cNvPr>
                          <p:cNvSpPr/>
                          <p:nvPr/>
                        </p:nvSpPr>
                        <p:spPr>
                          <a:xfrm>
                            <a:off x="4930006" y="99646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id="{C608F982-D8F2-0746-93B4-37294E032252}"/>
                              </a:ext>
                            </a:extLst>
                          </p:cNvPr>
                          <p:cNvSpPr/>
                          <p:nvPr/>
                        </p:nvSpPr>
                        <p:spPr>
                          <a:xfrm>
                            <a:off x="5004884" y="107134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9" name="Group 98">
                          <a:extLst>
                            <a:ext uri="{FF2B5EF4-FFF2-40B4-BE49-F238E27FC236}">
                              <a16:creationId xmlns:a16="http://schemas.microsoft.com/office/drawing/2014/main" id="{0AC47391-D9A7-A043-B478-292446E7E915}"/>
                            </a:ext>
                          </a:extLst>
                        </p:cNvPr>
                        <p:cNvGrpSpPr/>
                        <p:nvPr/>
                      </p:nvGrpSpPr>
                      <p:grpSpPr>
                        <a:xfrm>
                          <a:off x="3557345" y="3872548"/>
                          <a:ext cx="310209" cy="310209"/>
                          <a:chOff x="4930006" y="996462"/>
                          <a:chExt cx="310209" cy="310209"/>
                        </a:xfrm>
                      </p:grpSpPr>
                      <p:sp>
                        <p:nvSpPr>
                          <p:cNvPr id="103" name="Oval 102">
                            <a:extLst>
                              <a:ext uri="{FF2B5EF4-FFF2-40B4-BE49-F238E27FC236}">
                                <a16:creationId xmlns:a16="http://schemas.microsoft.com/office/drawing/2014/main" id="{0E38D024-675C-B945-B5E0-2F8B8E244D35}"/>
                              </a:ext>
                            </a:extLst>
                          </p:cNvPr>
                          <p:cNvSpPr/>
                          <p:nvPr/>
                        </p:nvSpPr>
                        <p:spPr>
                          <a:xfrm>
                            <a:off x="4930006" y="99646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F74BCF50-51C3-7446-8499-2B5C58D3C21B}"/>
                              </a:ext>
                            </a:extLst>
                          </p:cNvPr>
                          <p:cNvSpPr/>
                          <p:nvPr/>
                        </p:nvSpPr>
                        <p:spPr>
                          <a:xfrm>
                            <a:off x="5004884" y="107134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0" name="Group 99">
                          <a:extLst>
                            <a:ext uri="{FF2B5EF4-FFF2-40B4-BE49-F238E27FC236}">
                              <a16:creationId xmlns:a16="http://schemas.microsoft.com/office/drawing/2014/main" id="{1E900552-C065-0D43-B7D0-B395D53857E1}"/>
                            </a:ext>
                          </a:extLst>
                        </p:cNvPr>
                        <p:cNvGrpSpPr/>
                        <p:nvPr/>
                      </p:nvGrpSpPr>
                      <p:grpSpPr>
                        <a:xfrm>
                          <a:off x="3557345" y="4240659"/>
                          <a:ext cx="310209" cy="310209"/>
                          <a:chOff x="4930006" y="996462"/>
                          <a:chExt cx="310209" cy="310209"/>
                        </a:xfrm>
                      </p:grpSpPr>
                      <p:sp>
                        <p:nvSpPr>
                          <p:cNvPr id="101" name="Oval 100">
                            <a:extLst>
                              <a:ext uri="{FF2B5EF4-FFF2-40B4-BE49-F238E27FC236}">
                                <a16:creationId xmlns:a16="http://schemas.microsoft.com/office/drawing/2014/main" id="{EE1217EC-12FF-1C4E-8C4F-99ACE9E71370}"/>
                              </a:ext>
                            </a:extLst>
                          </p:cNvPr>
                          <p:cNvSpPr/>
                          <p:nvPr/>
                        </p:nvSpPr>
                        <p:spPr>
                          <a:xfrm>
                            <a:off x="4930006" y="99646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E290014C-54F9-D040-87C5-95A1AF39393F}"/>
                              </a:ext>
                            </a:extLst>
                          </p:cNvPr>
                          <p:cNvSpPr/>
                          <p:nvPr/>
                        </p:nvSpPr>
                        <p:spPr>
                          <a:xfrm>
                            <a:off x="5004884" y="107134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84" name="Group 83">
                        <a:extLst>
                          <a:ext uri="{FF2B5EF4-FFF2-40B4-BE49-F238E27FC236}">
                            <a16:creationId xmlns:a16="http://schemas.microsoft.com/office/drawing/2014/main" id="{24329068-703C-EB47-A3D9-0D63B09ACC97}"/>
                          </a:ext>
                        </a:extLst>
                      </p:cNvPr>
                      <p:cNvGrpSpPr/>
                      <p:nvPr/>
                    </p:nvGrpSpPr>
                    <p:grpSpPr>
                      <a:xfrm>
                        <a:off x="7804905" y="3063005"/>
                        <a:ext cx="729431" cy="687599"/>
                        <a:chOff x="7804905" y="3063005"/>
                        <a:chExt cx="729431" cy="687599"/>
                      </a:xfrm>
                    </p:grpSpPr>
                    <p:grpSp>
                      <p:nvGrpSpPr>
                        <p:cNvPr id="85" name="Group 84">
                          <a:extLst>
                            <a:ext uri="{FF2B5EF4-FFF2-40B4-BE49-F238E27FC236}">
                              <a16:creationId xmlns:a16="http://schemas.microsoft.com/office/drawing/2014/main" id="{7F024CB7-B949-B54D-8044-1731EA7F9A9D}"/>
                            </a:ext>
                          </a:extLst>
                        </p:cNvPr>
                        <p:cNvGrpSpPr/>
                        <p:nvPr/>
                      </p:nvGrpSpPr>
                      <p:grpSpPr>
                        <a:xfrm>
                          <a:off x="7808595" y="3070728"/>
                          <a:ext cx="310209" cy="310209"/>
                          <a:chOff x="3669635" y="2884542"/>
                          <a:chExt cx="310209" cy="310209"/>
                        </a:xfrm>
                      </p:grpSpPr>
                      <p:sp>
                        <p:nvSpPr>
                          <p:cNvPr id="95" name="Oval 94">
                            <a:extLst>
                              <a:ext uri="{FF2B5EF4-FFF2-40B4-BE49-F238E27FC236}">
                                <a16:creationId xmlns:a16="http://schemas.microsoft.com/office/drawing/2014/main" id="{2B5C649B-B1EA-5F41-B9AA-5D41B448846F}"/>
                              </a:ext>
                            </a:extLst>
                          </p:cNvPr>
                          <p:cNvSpPr/>
                          <p:nvPr/>
                        </p:nvSpPr>
                        <p:spPr>
                          <a:xfrm>
                            <a:off x="3669635" y="288454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901DA2EE-806B-7E46-BCCB-D8C8B7D08BA4}"/>
                              </a:ext>
                            </a:extLst>
                          </p:cNvPr>
                          <p:cNvSpPr/>
                          <p:nvPr/>
                        </p:nvSpPr>
                        <p:spPr>
                          <a:xfrm>
                            <a:off x="3744513" y="295942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6" name="Group 85">
                          <a:extLst>
                            <a:ext uri="{FF2B5EF4-FFF2-40B4-BE49-F238E27FC236}">
                              <a16:creationId xmlns:a16="http://schemas.microsoft.com/office/drawing/2014/main" id="{26CF8879-4DC1-E544-847A-1A31ED8F6773}"/>
                            </a:ext>
                          </a:extLst>
                        </p:cNvPr>
                        <p:cNvGrpSpPr/>
                        <p:nvPr/>
                      </p:nvGrpSpPr>
                      <p:grpSpPr>
                        <a:xfrm>
                          <a:off x="8224127" y="3063005"/>
                          <a:ext cx="310209" cy="310209"/>
                          <a:chOff x="3669635" y="2884542"/>
                          <a:chExt cx="310209" cy="310209"/>
                        </a:xfrm>
                      </p:grpSpPr>
                      <p:sp>
                        <p:nvSpPr>
                          <p:cNvPr id="93" name="Oval 92">
                            <a:extLst>
                              <a:ext uri="{FF2B5EF4-FFF2-40B4-BE49-F238E27FC236}">
                                <a16:creationId xmlns:a16="http://schemas.microsoft.com/office/drawing/2014/main" id="{E37C0962-62D7-6C46-A1C4-FC2384BA46DD}"/>
                              </a:ext>
                            </a:extLst>
                          </p:cNvPr>
                          <p:cNvSpPr/>
                          <p:nvPr/>
                        </p:nvSpPr>
                        <p:spPr>
                          <a:xfrm>
                            <a:off x="3669635" y="288454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141AECFC-3352-2040-B903-A006DD9D6565}"/>
                              </a:ext>
                            </a:extLst>
                          </p:cNvPr>
                          <p:cNvSpPr/>
                          <p:nvPr/>
                        </p:nvSpPr>
                        <p:spPr>
                          <a:xfrm>
                            <a:off x="3744513" y="295942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7" name="Group 86">
                          <a:extLst>
                            <a:ext uri="{FF2B5EF4-FFF2-40B4-BE49-F238E27FC236}">
                              <a16:creationId xmlns:a16="http://schemas.microsoft.com/office/drawing/2014/main" id="{8B1DAA4E-CDC8-8D4C-A484-52C979B2EB3A}"/>
                            </a:ext>
                          </a:extLst>
                        </p:cNvPr>
                        <p:cNvGrpSpPr/>
                        <p:nvPr/>
                      </p:nvGrpSpPr>
                      <p:grpSpPr>
                        <a:xfrm>
                          <a:off x="7804905" y="3440395"/>
                          <a:ext cx="310209" cy="310209"/>
                          <a:chOff x="3669635" y="2884542"/>
                          <a:chExt cx="310209" cy="310209"/>
                        </a:xfrm>
                      </p:grpSpPr>
                      <p:sp>
                        <p:nvSpPr>
                          <p:cNvPr id="91" name="Oval 90">
                            <a:extLst>
                              <a:ext uri="{FF2B5EF4-FFF2-40B4-BE49-F238E27FC236}">
                                <a16:creationId xmlns:a16="http://schemas.microsoft.com/office/drawing/2014/main" id="{958D8E0D-EBF5-7F4A-8307-5CA0D0F7A17A}"/>
                              </a:ext>
                            </a:extLst>
                          </p:cNvPr>
                          <p:cNvSpPr/>
                          <p:nvPr/>
                        </p:nvSpPr>
                        <p:spPr>
                          <a:xfrm>
                            <a:off x="3669635" y="288454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FFAFD5BF-28BE-A64E-89FB-1A0C0017EAE7}"/>
                              </a:ext>
                            </a:extLst>
                          </p:cNvPr>
                          <p:cNvSpPr/>
                          <p:nvPr/>
                        </p:nvSpPr>
                        <p:spPr>
                          <a:xfrm>
                            <a:off x="3744513" y="295942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8" name="Group 87">
                          <a:extLst>
                            <a:ext uri="{FF2B5EF4-FFF2-40B4-BE49-F238E27FC236}">
                              <a16:creationId xmlns:a16="http://schemas.microsoft.com/office/drawing/2014/main" id="{5B676A13-4FA4-FD42-B026-CA149719230E}"/>
                            </a:ext>
                          </a:extLst>
                        </p:cNvPr>
                        <p:cNvGrpSpPr/>
                        <p:nvPr/>
                      </p:nvGrpSpPr>
                      <p:grpSpPr>
                        <a:xfrm>
                          <a:off x="8217898" y="3437118"/>
                          <a:ext cx="310209" cy="310209"/>
                          <a:chOff x="3669635" y="2884542"/>
                          <a:chExt cx="310209" cy="310209"/>
                        </a:xfrm>
                      </p:grpSpPr>
                      <p:sp>
                        <p:nvSpPr>
                          <p:cNvPr id="89" name="Oval 88">
                            <a:extLst>
                              <a:ext uri="{FF2B5EF4-FFF2-40B4-BE49-F238E27FC236}">
                                <a16:creationId xmlns:a16="http://schemas.microsoft.com/office/drawing/2014/main" id="{DEC2D4F1-D384-974F-9A68-C163F5E08D92}"/>
                              </a:ext>
                            </a:extLst>
                          </p:cNvPr>
                          <p:cNvSpPr/>
                          <p:nvPr/>
                        </p:nvSpPr>
                        <p:spPr>
                          <a:xfrm>
                            <a:off x="3669635" y="2884542"/>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2A185E43-C670-5948-9BCD-9219B115403B}"/>
                              </a:ext>
                            </a:extLst>
                          </p:cNvPr>
                          <p:cNvSpPr/>
                          <p:nvPr/>
                        </p:nvSpPr>
                        <p:spPr>
                          <a:xfrm>
                            <a:off x="3744513" y="2959420"/>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33" name="Group 32">
                      <a:extLst>
                        <a:ext uri="{FF2B5EF4-FFF2-40B4-BE49-F238E27FC236}">
                          <a16:creationId xmlns:a16="http://schemas.microsoft.com/office/drawing/2014/main" id="{E8726943-1560-6E4C-8651-C4C3F90F9F6A}"/>
                        </a:ext>
                      </a:extLst>
                    </p:cNvPr>
                    <p:cNvGrpSpPr/>
                    <p:nvPr/>
                  </p:nvGrpSpPr>
                  <p:grpSpPr>
                    <a:xfrm>
                      <a:off x="1932489" y="4423439"/>
                      <a:ext cx="2749557" cy="310603"/>
                      <a:chOff x="1565224" y="4405620"/>
                      <a:chExt cx="2749557" cy="310603"/>
                    </a:xfrm>
                  </p:grpSpPr>
                  <p:grpSp>
                    <p:nvGrpSpPr>
                      <p:cNvPr id="54" name="Group 53">
                        <a:extLst>
                          <a:ext uri="{FF2B5EF4-FFF2-40B4-BE49-F238E27FC236}">
                            <a16:creationId xmlns:a16="http://schemas.microsoft.com/office/drawing/2014/main" id="{C20E6210-7BB7-A747-B410-2EFB3EBB00CD}"/>
                          </a:ext>
                        </a:extLst>
                      </p:cNvPr>
                      <p:cNvGrpSpPr/>
                      <p:nvPr/>
                    </p:nvGrpSpPr>
                    <p:grpSpPr>
                      <a:xfrm>
                        <a:off x="2600916" y="4405620"/>
                        <a:ext cx="310209" cy="310209"/>
                        <a:chOff x="6529798" y="3215407"/>
                        <a:chExt cx="310209" cy="310209"/>
                      </a:xfrm>
                    </p:grpSpPr>
                    <p:sp>
                      <p:nvSpPr>
                        <p:cNvPr id="68" name="Oval 67">
                          <a:extLst>
                            <a:ext uri="{FF2B5EF4-FFF2-40B4-BE49-F238E27FC236}">
                              <a16:creationId xmlns:a16="http://schemas.microsoft.com/office/drawing/2014/main" id="{C2C4654D-6302-1D4F-BF59-1B2C61C05954}"/>
                            </a:ext>
                          </a:extLst>
                        </p:cNvPr>
                        <p:cNvSpPr/>
                        <p:nvPr/>
                      </p:nvSpPr>
                      <p:spPr>
                        <a:xfrm>
                          <a:off x="6529798" y="3215407"/>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45BA818A-F499-344E-9B79-134484B82D72}"/>
                            </a:ext>
                          </a:extLst>
                        </p:cNvPr>
                        <p:cNvSpPr/>
                        <p:nvPr/>
                      </p:nvSpPr>
                      <p:spPr>
                        <a:xfrm>
                          <a:off x="6604676" y="3290285"/>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Group 54">
                        <a:extLst>
                          <a:ext uri="{FF2B5EF4-FFF2-40B4-BE49-F238E27FC236}">
                            <a16:creationId xmlns:a16="http://schemas.microsoft.com/office/drawing/2014/main" id="{DEA61FCC-C1E5-5249-A297-6AFB65B4CBA6}"/>
                          </a:ext>
                        </a:extLst>
                      </p:cNvPr>
                      <p:cNvGrpSpPr/>
                      <p:nvPr/>
                    </p:nvGrpSpPr>
                    <p:grpSpPr>
                      <a:xfrm>
                        <a:off x="2968478" y="4406014"/>
                        <a:ext cx="310209" cy="310209"/>
                        <a:chOff x="6529798" y="3215407"/>
                        <a:chExt cx="310209" cy="310209"/>
                      </a:xfrm>
                    </p:grpSpPr>
                    <p:sp>
                      <p:nvSpPr>
                        <p:cNvPr id="66" name="Oval 65">
                          <a:extLst>
                            <a:ext uri="{FF2B5EF4-FFF2-40B4-BE49-F238E27FC236}">
                              <a16:creationId xmlns:a16="http://schemas.microsoft.com/office/drawing/2014/main" id="{368785B8-6C63-D844-A0C2-060D24FED1D7}"/>
                            </a:ext>
                          </a:extLst>
                        </p:cNvPr>
                        <p:cNvSpPr/>
                        <p:nvPr/>
                      </p:nvSpPr>
                      <p:spPr>
                        <a:xfrm>
                          <a:off x="6529798" y="3215407"/>
                          <a:ext cx="310209" cy="310209"/>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E84BCCD5-C056-1340-A536-EEC8C2A3CCB2}"/>
                            </a:ext>
                          </a:extLst>
                        </p:cNvPr>
                        <p:cNvSpPr/>
                        <p:nvPr/>
                      </p:nvSpPr>
                      <p:spPr>
                        <a:xfrm>
                          <a:off x="6604676" y="3290285"/>
                          <a:ext cx="160453" cy="160453"/>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6" name="Group 55">
                        <a:extLst>
                          <a:ext uri="{FF2B5EF4-FFF2-40B4-BE49-F238E27FC236}">
                            <a16:creationId xmlns:a16="http://schemas.microsoft.com/office/drawing/2014/main" id="{FB2042BE-5DAF-3147-9C50-31A9F3E5747D}"/>
                          </a:ext>
                        </a:extLst>
                      </p:cNvPr>
                      <p:cNvGrpSpPr/>
                      <p:nvPr/>
                    </p:nvGrpSpPr>
                    <p:grpSpPr>
                      <a:xfrm>
                        <a:off x="3420471" y="4484603"/>
                        <a:ext cx="894310" cy="150756"/>
                        <a:chOff x="5278933" y="2542095"/>
                        <a:chExt cx="894310" cy="150756"/>
                      </a:xfrm>
                    </p:grpSpPr>
                    <p:sp>
                      <p:nvSpPr>
                        <p:cNvPr id="62" name="Rectangle 61">
                          <a:extLst>
                            <a:ext uri="{FF2B5EF4-FFF2-40B4-BE49-F238E27FC236}">
                              <a16:creationId xmlns:a16="http://schemas.microsoft.com/office/drawing/2014/main" id="{6E6A8D5B-61D9-6246-86D4-4E6BEF56E504}"/>
                            </a:ext>
                          </a:extLst>
                        </p:cNvPr>
                        <p:cNvSpPr/>
                        <p:nvPr/>
                      </p:nvSpPr>
                      <p:spPr>
                        <a:xfrm>
                          <a:off x="5278933" y="2542095"/>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85FFC500-AD9F-B549-9572-3F4130BBB028}"/>
                            </a:ext>
                          </a:extLst>
                        </p:cNvPr>
                        <p:cNvSpPr/>
                        <p:nvPr/>
                      </p:nvSpPr>
                      <p:spPr>
                        <a:xfrm>
                          <a:off x="5345066" y="2542095"/>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74BE5ACE-EE60-964B-8A62-E314EBB78986}"/>
                            </a:ext>
                          </a:extLst>
                        </p:cNvPr>
                        <p:cNvSpPr/>
                        <p:nvPr/>
                      </p:nvSpPr>
                      <p:spPr>
                        <a:xfrm>
                          <a:off x="5822078" y="2542095"/>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06A90DF7-26BF-4D45-98A9-D51F16D915D8}"/>
                            </a:ext>
                          </a:extLst>
                        </p:cNvPr>
                        <p:cNvSpPr/>
                        <p:nvPr/>
                      </p:nvSpPr>
                      <p:spPr>
                        <a:xfrm>
                          <a:off x="5888211" y="2542095"/>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7" name="Group 56">
                        <a:extLst>
                          <a:ext uri="{FF2B5EF4-FFF2-40B4-BE49-F238E27FC236}">
                            <a16:creationId xmlns:a16="http://schemas.microsoft.com/office/drawing/2014/main" id="{BFD15C74-83ED-7742-8E28-D0C4414EAAA3}"/>
                          </a:ext>
                        </a:extLst>
                      </p:cNvPr>
                      <p:cNvGrpSpPr/>
                      <p:nvPr/>
                    </p:nvGrpSpPr>
                    <p:grpSpPr>
                      <a:xfrm>
                        <a:off x="1565224" y="4503485"/>
                        <a:ext cx="894310" cy="150756"/>
                        <a:chOff x="5278933" y="2542095"/>
                        <a:chExt cx="894310" cy="150756"/>
                      </a:xfrm>
                    </p:grpSpPr>
                    <p:sp>
                      <p:nvSpPr>
                        <p:cNvPr id="58" name="Rectangle 57">
                          <a:extLst>
                            <a:ext uri="{FF2B5EF4-FFF2-40B4-BE49-F238E27FC236}">
                              <a16:creationId xmlns:a16="http://schemas.microsoft.com/office/drawing/2014/main" id="{960CCF82-2103-F346-9C9E-0B1921D4CA81}"/>
                            </a:ext>
                          </a:extLst>
                        </p:cNvPr>
                        <p:cNvSpPr/>
                        <p:nvPr/>
                      </p:nvSpPr>
                      <p:spPr>
                        <a:xfrm>
                          <a:off x="5278933" y="2542095"/>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AC38F503-80B0-4A4B-9FB8-FFE2F21B696D}"/>
                            </a:ext>
                          </a:extLst>
                        </p:cNvPr>
                        <p:cNvSpPr/>
                        <p:nvPr/>
                      </p:nvSpPr>
                      <p:spPr>
                        <a:xfrm>
                          <a:off x="5345066" y="2542095"/>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C023F51E-4E74-F94B-998B-25AFF8D97589}"/>
                            </a:ext>
                          </a:extLst>
                        </p:cNvPr>
                        <p:cNvSpPr/>
                        <p:nvPr/>
                      </p:nvSpPr>
                      <p:spPr>
                        <a:xfrm>
                          <a:off x="5822078" y="2542095"/>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B16903BF-BF5B-3F44-8650-5893A2DF2DA2}"/>
                            </a:ext>
                          </a:extLst>
                        </p:cNvPr>
                        <p:cNvSpPr/>
                        <p:nvPr/>
                      </p:nvSpPr>
                      <p:spPr>
                        <a:xfrm>
                          <a:off x="5888211" y="2542095"/>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4" name="Group 33">
                      <a:extLst>
                        <a:ext uri="{FF2B5EF4-FFF2-40B4-BE49-F238E27FC236}">
                          <a16:creationId xmlns:a16="http://schemas.microsoft.com/office/drawing/2014/main" id="{09A872DB-7C0C-864C-8B05-A41253A9E837}"/>
                        </a:ext>
                      </a:extLst>
                    </p:cNvPr>
                    <p:cNvGrpSpPr/>
                    <p:nvPr/>
                  </p:nvGrpSpPr>
                  <p:grpSpPr>
                    <a:xfrm>
                      <a:off x="4524450" y="2538966"/>
                      <a:ext cx="532718" cy="103470"/>
                      <a:chOff x="5222568" y="4665627"/>
                      <a:chExt cx="532718" cy="103470"/>
                    </a:xfrm>
                  </p:grpSpPr>
                  <p:sp>
                    <p:nvSpPr>
                      <p:cNvPr id="50" name="Rectangle 49">
                        <a:extLst>
                          <a:ext uri="{FF2B5EF4-FFF2-40B4-BE49-F238E27FC236}">
                            <a16:creationId xmlns:a16="http://schemas.microsoft.com/office/drawing/2014/main" id="{47FD8688-6340-EB48-BB00-14CE304F8817}"/>
                          </a:ext>
                        </a:extLst>
                      </p:cNvPr>
                      <p:cNvSpPr/>
                      <p:nvPr/>
                    </p:nvSpPr>
                    <p:spPr>
                      <a:xfrm>
                        <a:off x="552844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3207EB62-77D7-8345-AB1C-CCF1296E95BD}"/>
                          </a:ext>
                        </a:extLst>
                      </p:cNvPr>
                      <p:cNvSpPr/>
                      <p:nvPr/>
                    </p:nvSpPr>
                    <p:spPr>
                      <a:xfrm>
                        <a:off x="556586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8616B377-B8EA-DD40-96C4-B3B8A081250B}"/>
                          </a:ext>
                        </a:extLst>
                      </p:cNvPr>
                      <p:cNvSpPr/>
                      <p:nvPr/>
                    </p:nvSpPr>
                    <p:spPr>
                      <a:xfrm>
                        <a:off x="522256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E8C30033-D1D7-E044-B7D3-C6AF1B87CF70}"/>
                          </a:ext>
                        </a:extLst>
                      </p:cNvPr>
                      <p:cNvSpPr/>
                      <p:nvPr/>
                    </p:nvSpPr>
                    <p:spPr>
                      <a:xfrm>
                        <a:off x="525998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a:extLst>
                        <a:ext uri="{FF2B5EF4-FFF2-40B4-BE49-F238E27FC236}">
                          <a16:creationId xmlns:a16="http://schemas.microsoft.com/office/drawing/2014/main" id="{BF1D48C0-0534-C54F-BC10-2931C6FC58C4}"/>
                        </a:ext>
                      </a:extLst>
                    </p:cNvPr>
                    <p:cNvGrpSpPr/>
                    <p:nvPr/>
                  </p:nvGrpSpPr>
                  <p:grpSpPr>
                    <a:xfrm>
                      <a:off x="3546433" y="2536372"/>
                      <a:ext cx="532718" cy="103470"/>
                      <a:chOff x="5222568" y="4665627"/>
                      <a:chExt cx="532718" cy="103470"/>
                    </a:xfrm>
                  </p:grpSpPr>
                  <p:sp>
                    <p:nvSpPr>
                      <p:cNvPr id="46" name="Rectangle 45">
                        <a:extLst>
                          <a:ext uri="{FF2B5EF4-FFF2-40B4-BE49-F238E27FC236}">
                            <a16:creationId xmlns:a16="http://schemas.microsoft.com/office/drawing/2014/main" id="{5780F3B7-A2B7-0B40-8181-C1FCFDAEAA8C}"/>
                          </a:ext>
                        </a:extLst>
                      </p:cNvPr>
                      <p:cNvSpPr/>
                      <p:nvPr/>
                    </p:nvSpPr>
                    <p:spPr>
                      <a:xfrm>
                        <a:off x="552844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2426FC38-CD37-D54C-B462-F8B5F7B489BA}"/>
                          </a:ext>
                        </a:extLst>
                      </p:cNvPr>
                      <p:cNvSpPr/>
                      <p:nvPr/>
                    </p:nvSpPr>
                    <p:spPr>
                      <a:xfrm>
                        <a:off x="556586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501B09B6-DAD0-0A4B-BCE2-AF77631F0E87}"/>
                          </a:ext>
                        </a:extLst>
                      </p:cNvPr>
                      <p:cNvSpPr/>
                      <p:nvPr/>
                    </p:nvSpPr>
                    <p:spPr>
                      <a:xfrm>
                        <a:off x="522256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8AFA6CD5-22C7-1E4E-93D9-5D87898E4105}"/>
                          </a:ext>
                        </a:extLst>
                      </p:cNvPr>
                      <p:cNvSpPr/>
                      <p:nvPr/>
                    </p:nvSpPr>
                    <p:spPr>
                      <a:xfrm>
                        <a:off x="525998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 name="Group 35">
                      <a:extLst>
                        <a:ext uri="{FF2B5EF4-FFF2-40B4-BE49-F238E27FC236}">
                          <a16:creationId xmlns:a16="http://schemas.microsoft.com/office/drawing/2014/main" id="{501E810B-FCAC-494B-A8DC-447919B59FCF}"/>
                        </a:ext>
                      </a:extLst>
                    </p:cNvPr>
                    <p:cNvGrpSpPr/>
                    <p:nvPr/>
                  </p:nvGrpSpPr>
                  <p:grpSpPr>
                    <a:xfrm>
                      <a:off x="2874485" y="2236918"/>
                      <a:ext cx="894310" cy="150756"/>
                      <a:chOff x="5856726" y="4623064"/>
                      <a:chExt cx="894310" cy="150756"/>
                    </a:xfrm>
                  </p:grpSpPr>
                  <p:sp>
                    <p:nvSpPr>
                      <p:cNvPr id="42" name="Rectangle 41">
                        <a:extLst>
                          <a:ext uri="{FF2B5EF4-FFF2-40B4-BE49-F238E27FC236}">
                            <a16:creationId xmlns:a16="http://schemas.microsoft.com/office/drawing/2014/main" id="{54E593C8-B39A-E545-9691-FAD926D1E38A}"/>
                          </a:ext>
                        </a:extLst>
                      </p:cNvPr>
                      <p:cNvSpPr/>
                      <p:nvPr/>
                    </p:nvSpPr>
                    <p:spPr>
                      <a:xfrm>
                        <a:off x="5856726" y="4623064"/>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8F5AF3C4-8E0F-4D48-9820-0BA5D98DE2CE}"/>
                          </a:ext>
                        </a:extLst>
                      </p:cNvPr>
                      <p:cNvSpPr/>
                      <p:nvPr/>
                    </p:nvSpPr>
                    <p:spPr>
                      <a:xfrm>
                        <a:off x="5922859" y="4623064"/>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433CD99D-3E55-4741-AC34-96FFFC1E4746}"/>
                          </a:ext>
                        </a:extLst>
                      </p:cNvPr>
                      <p:cNvSpPr/>
                      <p:nvPr/>
                    </p:nvSpPr>
                    <p:spPr>
                      <a:xfrm>
                        <a:off x="6399871" y="4623064"/>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30326EE4-077D-5B42-8071-D838A8891360}"/>
                          </a:ext>
                        </a:extLst>
                      </p:cNvPr>
                      <p:cNvSpPr/>
                      <p:nvPr/>
                    </p:nvSpPr>
                    <p:spPr>
                      <a:xfrm>
                        <a:off x="6466004" y="4623064"/>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 name="Group 36">
                      <a:extLst>
                        <a:ext uri="{FF2B5EF4-FFF2-40B4-BE49-F238E27FC236}">
                          <a16:creationId xmlns:a16="http://schemas.microsoft.com/office/drawing/2014/main" id="{60F5FBF6-54CF-A245-9F8D-1498CB0BDD69}"/>
                        </a:ext>
                      </a:extLst>
                    </p:cNvPr>
                    <p:cNvGrpSpPr/>
                    <p:nvPr/>
                  </p:nvGrpSpPr>
                  <p:grpSpPr>
                    <a:xfrm>
                      <a:off x="4077295" y="2236918"/>
                      <a:ext cx="894310" cy="150756"/>
                      <a:chOff x="5856726" y="4623064"/>
                      <a:chExt cx="894310" cy="150756"/>
                    </a:xfrm>
                  </p:grpSpPr>
                  <p:sp>
                    <p:nvSpPr>
                      <p:cNvPr id="38" name="Rectangle 37">
                        <a:extLst>
                          <a:ext uri="{FF2B5EF4-FFF2-40B4-BE49-F238E27FC236}">
                            <a16:creationId xmlns:a16="http://schemas.microsoft.com/office/drawing/2014/main" id="{10E06CEF-E8C4-D946-9AE5-F0ACD12BEFDE}"/>
                          </a:ext>
                        </a:extLst>
                      </p:cNvPr>
                      <p:cNvSpPr/>
                      <p:nvPr/>
                    </p:nvSpPr>
                    <p:spPr>
                      <a:xfrm>
                        <a:off x="5856726" y="4623064"/>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CE3D732F-BC2A-FC48-8A03-43977FB73717}"/>
                          </a:ext>
                        </a:extLst>
                      </p:cNvPr>
                      <p:cNvSpPr/>
                      <p:nvPr/>
                    </p:nvSpPr>
                    <p:spPr>
                      <a:xfrm>
                        <a:off x="5922859" y="4623064"/>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8334022E-DD93-A24D-9FF9-39E417FFF436}"/>
                          </a:ext>
                        </a:extLst>
                      </p:cNvPr>
                      <p:cNvSpPr/>
                      <p:nvPr/>
                    </p:nvSpPr>
                    <p:spPr>
                      <a:xfrm>
                        <a:off x="6399871" y="4623064"/>
                        <a:ext cx="351165" cy="15075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2EE58370-F070-3C45-93D6-7AC9AFC95904}"/>
                          </a:ext>
                        </a:extLst>
                      </p:cNvPr>
                      <p:cNvSpPr/>
                      <p:nvPr/>
                    </p:nvSpPr>
                    <p:spPr>
                      <a:xfrm>
                        <a:off x="6466004" y="4623064"/>
                        <a:ext cx="218899" cy="15075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7" name="Group 16">
                  <a:extLst>
                    <a:ext uri="{FF2B5EF4-FFF2-40B4-BE49-F238E27FC236}">
                      <a16:creationId xmlns:a16="http://schemas.microsoft.com/office/drawing/2014/main" id="{ED56ED64-CEF5-0C4D-AE98-BAEC4F9737BD}"/>
                    </a:ext>
                  </a:extLst>
                </p:cNvPr>
                <p:cNvGrpSpPr/>
                <p:nvPr/>
              </p:nvGrpSpPr>
              <p:grpSpPr>
                <a:xfrm>
                  <a:off x="6284205" y="2043142"/>
                  <a:ext cx="417851" cy="305555"/>
                  <a:chOff x="1981492" y="2236541"/>
                  <a:chExt cx="417851" cy="305555"/>
                </a:xfrm>
              </p:grpSpPr>
              <p:sp>
                <p:nvSpPr>
                  <p:cNvPr id="24" name="Rectangle 23">
                    <a:extLst>
                      <a:ext uri="{FF2B5EF4-FFF2-40B4-BE49-F238E27FC236}">
                        <a16:creationId xmlns:a16="http://schemas.microsoft.com/office/drawing/2014/main" id="{EB85269E-F805-2248-A3E4-E60CEF1FE681}"/>
                      </a:ext>
                    </a:extLst>
                  </p:cNvPr>
                  <p:cNvSpPr/>
                  <p:nvPr/>
                </p:nvSpPr>
                <p:spPr>
                  <a:xfrm rot="10800000">
                    <a:off x="2312523" y="2284032"/>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4003B609-7467-8F48-8D4E-798823B1987F}"/>
                      </a:ext>
                    </a:extLst>
                  </p:cNvPr>
                  <p:cNvSpPr/>
                  <p:nvPr/>
                </p:nvSpPr>
                <p:spPr>
                  <a:xfrm rot="10800000">
                    <a:off x="2312523" y="2450428"/>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915D56CC-3110-8644-8DA1-E2566AFEDA05}"/>
                      </a:ext>
                    </a:extLst>
                  </p:cNvPr>
                  <p:cNvSpPr/>
                  <p:nvPr/>
                </p:nvSpPr>
                <p:spPr>
                  <a:xfrm rot="10800000">
                    <a:off x="1981492" y="2284033"/>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1C64B906-919F-5346-9F5A-47D20B0C77F4}"/>
                      </a:ext>
                    </a:extLst>
                  </p:cNvPr>
                  <p:cNvSpPr/>
                  <p:nvPr/>
                </p:nvSpPr>
                <p:spPr>
                  <a:xfrm rot="10800000">
                    <a:off x="1981492" y="2450429"/>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0E564E69-C62F-BF4B-AA70-BDA6111E8A48}"/>
                      </a:ext>
                    </a:extLst>
                  </p:cNvPr>
                  <p:cNvSpPr/>
                  <p:nvPr/>
                </p:nvSpPr>
                <p:spPr>
                  <a:xfrm rot="10800000">
                    <a:off x="2067942" y="2236541"/>
                    <a:ext cx="244581" cy="30555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97D1C692-4BB9-5A4C-B238-DB4E31A622AE}"/>
                    </a:ext>
                  </a:extLst>
                </p:cNvPr>
                <p:cNvGrpSpPr/>
                <p:nvPr/>
              </p:nvGrpSpPr>
              <p:grpSpPr>
                <a:xfrm>
                  <a:off x="6284019" y="2502319"/>
                  <a:ext cx="417851" cy="305555"/>
                  <a:chOff x="1981492" y="2236541"/>
                  <a:chExt cx="417851" cy="305555"/>
                </a:xfrm>
              </p:grpSpPr>
              <p:sp>
                <p:nvSpPr>
                  <p:cNvPr id="19" name="Rectangle 18">
                    <a:extLst>
                      <a:ext uri="{FF2B5EF4-FFF2-40B4-BE49-F238E27FC236}">
                        <a16:creationId xmlns:a16="http://schemas.microsoft.com/office/drawing/2014/main" id="{56C181F9-271A-214F-94BC-3E3C7BB5AD18}"/>
                      </a:ext>
                    </a:extLst>
                  </p:cNvPr>
                  <p:cNvSpPr/>
                  <p:nvPr/>
                </p:nvSpPr>
                <p:spPr>
                  <a:xfrm rot="10800000">
                    <a:off x="2312523" y="2284032"/>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C83C47ED-A3E0-E543-8BB4-7A2D5E3D37FB}"/>
                      </a:ext>
                    </a:extLst>
                  </p:cNvPr>
                  <p:cNvSpPr/>
                  <p:nvPr/>
                </p:nvSpPr>
                <p:spPr>
                  <a:xfrm rot="10800000">
                    <a:off x="2312523" y="2450428"/>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CE29B8D-E813-8D4B-9FA5-FD8CE63EBE21}"/>
                      </a:ext>
                    </a:extLst>
                  </p:cNvPr>
                  <p:cNvSpPr/>
                  <p:nvPr/>
                </p:nvSpPr>
                <p:spPr>
                  <a:xfrm rot="10800000">
                    <a:off x="1981492" y="2284033"/>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F8ABC8A5-8DBD-5744-9D55-5F45C449079A}"/>
                      </a:ext>
                    </a:extLst>
                  </p:cNvPr>
                  <p:cNvSpPr/>
                  <p:nvPr/>
                </p:nvSpPr>
                <p:spPr>
                  <a:xfrm rot="10800000">
                    <a:off x="1981492" y="2450429"/>
                    <a:ext cx="86820" cy="441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6B98F81A-930A-3549-BE9E-DE44748B4766}"/>
                      </a:ext>
                    </a:extLst>
                  </p:cNvPr>
                  <p:cNvSpPr/>
                  <p:nvPr/>
                </p:nvSpPr>
                <p:spPr>
                  <a:xfrm rot="10800000">
                    <a:off x="2067942" y="2236541"/>
                    <a:ext cx="244581" cy="30555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 name="Group 5">
                <a:extLst>
                  <a:ext uri="{FF2B5EF4-FFF2-40B4-BE49-F238E27FC236}">
                    <a16:creationId xmlns:a16="http://schemas.microsoft.com/office/drawing/2014/main" id="{407D5C68-2239-5247-997B-F97FC7D6895D}"/>
                  </a:ext>
                </a:extLst>
              </p:cNvPr>
              <p:cNvGrpSpPr/>
              <p:nvPr/>
            </p:nvGrpSpPr>
            <p:grpSpPr>
              <a:xfrm>
                <a:off x="3513594" y="4230300"/>
                <a:ext cx="532718" cy="103470"/>
                <a:chOff x="5222568" y="4665627"/>
                <a:chExt cx="532718" cy="103470"/>
              </a:xfrm>
            </p:grpSpPr>
            <p:sp>
              <p:nvSpPr>
                <p:cNvPr id="12" name="Rectangle 11">
                  <a:extLst>
                    <a:ext uri="{FF2B5EF4-FFF2-40B4-BE49-F238E27FC236}">
                      <a16:creationId xmlns:a16="http://schemas.microsoft.com/office/drawing/2014/main" id="{2F0C8EE6-8F36-B54C-A22B-24A4A4966DF0}"/>
                    </a:ext>
                  </a:extLst>
                </p:cNvPr>
                <p:cNvSpPr/>
                <p:nvPr/>
              </p:nvSpPr>
              <p:spPr>
                <a:xfrm>
                  <a:off x="552844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29E0B39-5024-A648-87C9-44C99E619961}"/>
                    </a:ext>
                  </a:extLst>
                </p:cNvPr>
                <p:cNvSpPr/>
                <p:nvPr/>
              </p:nvSpPr>
              <p:spPr>
                <a:xfrm>
                  <a:off x="556586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F575CF-7F7A-864F-A7F2-70D1F158EDCF}"/>
                    </a:ext>
                  </a:extLst>
                </p:cNvPr>
                <p:cNvSpPr/>
                <p:nvPr/>
              </p:nvSpPr>
              <p:spPr>
                <a:xfrm>
                  <a:off x="522256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12ADE7A-E8B4-4747-B4F6-3AFA480358B5}"/>
                    </a:ext>
                  </a:extLst>
                </p:cNvPr>
                <p:cNvSpPr/>
                <p:nvPr/>
              </p:nvSpPr>
              <p:spPr>
                <a:xfrm>
                  <a:off x="525998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62F5A2C7-4BDF-F548-BD50-AFB560AEDB39}"/>
                  </a:ext>
                </a:extLst>
              </p:cNvPr>
              <p:cNvGrpSpPr/>
              <p:nvPr/>
            </p:nvGrpSpPr>
            <p:grpSpPr>
              <a:xfrm>
                <a:off x="4477579" y="4213734"/>
                <a:ext cx="532718" cy="103470"/>
                <a:chOff x="5222568" y="4665627"/>
                <a:chExt cx="532718" cy="103470"/>
              </a:xfrm>
            </p:grpSpPr>
            <p:sp>
              <p:nvSpPr>
                <p:cNvPr id="8" name="Rectangle 7">
                  <a:extLst>
                    <a:ext uri="{FF2B5EF4-FFF2-40B4-BE49-F238E27FC236}">
                      <a16:creationId xmlns:a16="http://schemas.microsoft.com/office/drawing/2014/main" id="{215CFEA9-052A-4747-9C84-223BCEBFF5A3}"/>
                    </a:ext>
                  </a:extLst>
                </p:cNvPr>
                <p:cNvSpPr/>
                <p:nvPr/>
              </p:nvSpPr>
              <p:spPr>
                <a:xfrm>
                  <a:off x="552844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D7BD252-0ECB-2A45-B8EF-6CC56735B9E9}"/>
                    </a:ext>
                  </a:extLst>
                </p:cNvPr>
                <p:cNvSpPr/>
                <p:nvPr/>
              </p:nvSpPr>
              <p:spPr>
                <a:xfrm>
                  <a:off x="556586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B747D7E-B6AB-E840-B354-E8CF93E234E8}"/>
                    </a:ext>
                  </a:extLst>
                </p:cNvPr>
                <p:cNvSpPr/>
                <p:nvPr/>
              </p:nvSpPr>
              <p:spPr>
                <a:xfrm>
                  <a:off x="5222568" y="4665627"/>
                  <a:ext cx="226838" cy="10347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0778CE6-600D-BE42-9DB3-016FC6E4E3B3}"/>
                    </a:ext>
                  </a:extLst>
                </p:cNvPr>
                <p:cNvSpPr/>
                <p:nvPr/>
              </p:nvSpPr>
              <p:spPr>
                <a:xfrm>
                  <a:off x="5259987" y="4665627"/>
                  <a:ext cx="152000" cy="103470"/>
                </a:xfrm>
                <a:prstGeom prst="rect">
                  <a:avLst/>
                </a:prstGeom>
                <a:solidFill>
                  <a:srgbClr val="D3C3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273" name="Picture 2">
              <a:extLst>
                <a:ext uri="{FF2B5EF4-FFF2-40B4-BE49-F238E27FC236}">
                  <a16:creationId xmlns:a16="http://schemas.microsoft.com/office/drawing/2014/main" id="{A05620CF-54DF-AA42-BDAE-A486DB6F93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904411" y="2998223"/>
              <a:ext cx="4737404" cy="2928577"/>
            </a:xfrm>
            <a:prstGeom prst="rect">
              <a:avLst/>
            </a:prstGeom>
            <a:noFill/>
            <a:extLst>
              <a:ext uri="{909E8E84-426E-40DD-AFC4-6F175D3DCCD1}">
                <a14:hiddenFill xmlns:a14="http://schemas.microsoft.com/office/drawing/2010/main">
                  <a:solidFill>
                    <a:srgbClr val="FFFFFF"/>
                  </a:solidFill>
                </a14:hiddenFill>
              </a:ext>
            </a:extLst>
          </p:spPr>
        </p:pic>
        <p:sp>
          <p:nvSpPr>
            <p:cNvPr id="276" name="Freeform 275">
              <a:extLst>
                <a:ext uri="{FF2B5EF4-FFF2-40B4-BE49-F238E27FC236}">
                  <a16:creationId xmlns:a16="http://schemas.microsoft.com/office/drawing/2014/main" id="{163A8BBE-947A-2A45-8854-3E53400E9CC6}"/>
                </a:ext>
              </a:extLst>
            </p:cNvPr>
            <p:cNvSpPr/>
            <p:nvPr/>
          </p:nvSpPr>
          <p:spPr>
            <a:xfrm rot="1162524" flipV="1">
              <a:off x="1895547" y="4278086"/>
              <a:ext cx="4200453" cy="740228"/>
            </a:xfrm>
            <a:custGeom>
              <a:avLst/>
              <a:gdLst>
                <a:gd name="connsiteX0" fmla="*/ 4200453 w 4200453"/>
                <a:gd name="connsiteY0" fmla="*/ 740228 h 740228"/>
                <a:gd name="connsiteX1" fmla="*/ 2709110 w 4200453"/>
                <a:gd name="connsiteY1" fmla="*/ 76200 h 740228"/>
                <a:gd name="connsiteX2" fmla="*/ 1021824 w 4200453"/>
                <a:gd name="connsiteY2" fmla="*/ 381000 h 740228"/>
                <a:gd name="connsiteX3" fmla="*/ 9453 w 4200453"/>
                <a:gd name="connsiteY3" fmla="*/ 0 h 740228"/>
              </a:gdLst>
              <a:ahLst/>
              <a:cxnLst>
                <a:cxn ang="0">
                  <a:pos x="connsiteX0" y="connsiteY0"/>
                </a:cxn>
                <a:cxn ang="0">
                  <a:pos x="connsiteX1" y="connsiteY1"/>
                </a:cxn>
                <a:cxn ang="0">
                  <a:pos x="connsiteX2" y="connsiteY2"/>
                </a:cxn>
                <a:cxn ang="0">
                  <a:pos x="connsiteX3" y="connsiteY3"/>
                </a:cxn>
              </a:cxnLst>
              <a:rect l="l" t="t" r="r" b="b"/>
              <a:pathLst>
                <a:path w="4200453" h="740228">
                  <a:moveTo>
                    <a:pt x="4200453" y="740228"/>
                  </a:moveTo>
                  <a:cubicBezTo>
                    <a:pt x="3719667" y="438149"/>
                    <a:pt x="3238881" y="136071"/>
                    <a:pt x="2709110" y="76200"/>
                  </a:cubicBezTo>
                  <a:cubicBezTo>
                    <a:pt x="2179338" y="16329"/>
                    <a:pt x="1471767" y="393700"/>
                    <a:pt x="1021824" y="381000"/>
                  </a:cubicBezTo>
                  <a:cubicBezTo>
                    <a:pt x="571881" y="368300"/>
                    <a:pt x="-86704" y="12700"/>
                    <a:pt x="9453" y="0"/>
                  </a:cubicBezTo>
                </a:path>
              </a:pathLst>
            </a:cu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Freeform 276">
              <a:extLst>
                <a:ext uri="{FF2B5EF4-FFF2-40B4-BE49-F238E27FC236}">
                  <a16:creationId xmlns:a16="http://schemas.microsoft.com/office/drawing/2014/main" id="{610FEE30-EC7B-4C4B-958B-84447A888EB1}"/>
                </a:ext>
              </a:extLst>
            </p:cNvPr>
            <p:cNvSpPr/>
            <p:nvPr/>
          </p:nvSpPr>
          <p:spPr>
            <a:xfrm rot="12571576" flipV="1">
              <a:off x="1906433" y="4844307"/>
              <a:ext cx="4219659" cy="1147287"/>
            </a:xfrm>
            <a:custGeom>
              <a:avLst/>
              <a:gdLst>
                <a:gd name="connsiteX0" fmla="*/ 4200453 w 4200453"/>
                <a:gd name="connsiteY0" fmla="*/ 740228 h 740228"/>
                <a:gd name="connsiteX1" fmla="*/ 2709110 w 4200453"/>
                <a:gd name="connsiteY1" fmla="*/ 76200 h 740228"/>
                <a:gd name="connsiteX2" fmla="*/ 1021824 w 4200453"/>
                <a:gd name="connsiteY2" fmla="*/ 381000 h 740228"/>
                <a:gd name="connsiteX3" fmla="*/ 9453 w 4200453"/>
                <a:gd name="connsiteY3" fmla="*/ 0 h 740228"/>
              </a:gdLst>
              <a:ahLst/>
              <a:cxnLst>
                <a:cxn ang="0">
                  <a:pos x="connsiteX0" y="connsiteY0"/>
                </a:cxn>
                <a:cxn ang="0">
                  <a:pos x="connsiteX1" y="connsiteY1"/>
                </a:cxn>
                <a:cxn ang="0">
                  <a:pos x="connsiteX2" y="connsiteY2"/>
                </a:cxn>
                <a:cxn ang="0">
                  <a:pos x="connsiteX3" y="connsiteY3"/>
                </a:cxn>
              </a:cxnLst>
              <a:rect l="l" t="t" r="r" b="b"/>
              <a:pathLst>
                <a:path w="4200453" h="740228">
                  <a:moveTo>
                    <a:pt x="4200453" y="740228"/>
                  </a:moveTo>
                  <a:cubicBezTo>
                    <a:pt x="3719667" y="438149"/>
                    <a:pt x="3238881" y="136071"/>
                    <a:pt x="2709110" y="76200"/>
                  </a:cubicBezTo>
                  <a:cubicBezTo>
                    <a:pt x="2179338" y="16329"/>
                    <a:pt x="1471767" y="393700"/>
                    <a:pt x="1021824" y="381000"/>
                  </a:cubicBezTo>
                  <a:cubicBezTo>
                    <a:pt x="571881" y="368300"/>
                    <a:pt x="-86704" y="12700"/>
                    <a:pt x="9453" y="0"/>
                  </a:cubicBezTo>
                </a:path>
              </a:pathLst>
            </a:cu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9" name="TextBox 278">
            <a:extLst>
              <a:ext uri="{FF2B5EF4-FFF2-40B4-BE49-F238E27FC236}">
                <a16:creationId xmlns:a16="http://schemas.microsoft.com/office/drawing/2014/main" id="{B9809EF9-4433-AB4D-BEBF-D37839F84CF0}"/>
              </a:ext>
            </a:extLst>
          </p:cNvPr>
          <p:cNvSpPr txBox="1"/>
          <p:nvPr/>
        </p:nvSpPr>
        <p:spPr>
          <a:xfrm rot="16200000">
            <a:off x="-2352464" y="4348428"/>
            <a:ext cx="4894940" cy="200055"/>
          </a:xfrm>
          <a:prstGeom prst="rect">
            <a:avLst/>
          </a:prstGeom>
          <a:noFill/>
        </p:spPr>
        <p:txBody>
          <a:bodyPr wrap="square" rtlCol="0">
            <a:spAutoFit/>
          </a:bodyPr>
          <a:lstStyle/>
          <a:p>
            <a:pPr algn="ctr"/>
            <a:r>
              <a:rPr lang="en-US" sz="700" dirty="0">
                <a:latin typeface="Garamond" panose="02020404030301010803" pitchFamily="18" charset="0"/>
              </a:rPr>
              <a:t>https://</a:t>
            </a:r>
            <a:r>
              <a:rPr lang="en-US" sz="700" dirty="0" err="1">
                <a:latin typeface="Garamond" panose="02020404030301010803" pitchFamily="18" charset="0"/>
              </a:rPr>
              <a:t>www.thompsonsltd.co.uk</a:t>
            </a:r>
            <a:r>
              <a:rPr lang="en-US" sz="700" dirty="0">
                <a:latin typeface="Garamond" panose="02020404030301010803" pitchFamily="18" charset="0"/>
              </a:rPr>
              <a:t>/touring-and-leisure/plpw6d-pyle-plpw6d-6.5-600-watt-dual-voice-coil-4-ohm-subwoofer.html</a:t>
            </a:r>
          </a:p>
        </p:txBody>
      </p:sp>
    </p:spTree>
    <p:extLst>
      <p:ext uri="{BB962C8B-B14F-4D97-AF65-F5344CB8AC3E}">
        <p14:creationId xmlns:p14="http://schemas.microsoft.com/office/powerpoint/2010/main" val="4971256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3E257-A4E7-614C-B452-A7A6692154D8}"/>
              </a:ext>
            </a:extLst>
          </p:cNvPr>
          <p:cNvSpPr>
            <a:spLocks noGrp="1"/>
          </p:cNvSpPr>
          <p:nvPr>
            <p:ph type="title"/>
          </p:nvPr>
        </p:nvSpPr>
        <p:spPr/>
        <p:txBody>
          <a:bodyPr/>
          <a:lstStyle/>
          <a:p>
            <a:r>
              <a:rPr lang="en-US" dirty="0">
                <a:latin typeface="Garamond" panose="02020404030301010803" pitchFamily="18" charset="0"/>
              </a:rPr>
              <a:t>Aims</a:t>
            </a:r>
          </a:p>
        </p:txBody>
      </p:sp>
      <p:sp>
        <p:nvSpPr>
          <p:cNvPr id="3" name="Content Placeholder 2">
            <a:extLst>
              <a:ext uri="{FF2B5EF4-FFF2-40B4-BE49-F238E27FC236}">
                <a16:creationId xmlns:a16="http://schemas.microsoft.com/office/drawing/2014/main" id="{C7EA9080-82F9-B54C-88A6-71C8DEC404B0}"/>
              </a:ext>
            </a:extLst>
          </p:cNvPr>
          <p:cNvSpPr>
            <a:spLocks noGrp="1"/>
          </p:cNvSpPr>
          <p:nvPr>
            <p:ph idx="1"/>
          </p:nvPr>
        </p:nvSpPr>
        <p:spPr/>
        <p:txBody>
          <a:bodyPr/>
          <a:lstStyle/>
          <a:p>
            <a:r>
              <a:rPr lang="en-US" dirty="0">
                <a:latin typeface="Garamond" panose="02020404030301010803" pitchFamily="18" charset="0"/>
              </a:rPr>
              <a:t>Design &amp; build an enclosure – </a:t>
            </a:r>
            <a:r>
              <a:rPr lang="en-US" dirty="0">
                <a:latin typeface="Garamond" panose="02020404030301010803" pitchFamily="18" charset="0"/>
                <a:sym typeface="Wingdings" pitchFamily="2" charset="2"/>
              </a:rPr>
              <a:t>one that helps to improve the quality of sound if possible</a:t>
            </a:r>
            <a:endParaRPr lang="en-US" dirty="0">
              <a:latin typeface="Garamond" panose="02020404030301010803" pitchFamily="18" charset="0"/>
            </a:endParaRPr>
          </a:p>
          <a:p>
            <a:r>
              <a:rPr lang="en-US" dirty="0">
                <a:latin typeface="Garamond" panose="02020404030301010803" pitchFamily="18" charset="0"/>
              </a:rPr>
              <a:t>Compare controlled subwoofer setups against non-controlled setups and determine which controller is the best.</a:t>
            </a:r>
          </a:p>
          <a:p>
            <a:r>
              <a:rPr lang="en-US" dirty="0">
                <a:latin typeface="Garamond" panose="02020404030301010803" pitchFamily="18" charset="0"/>
              </a:rPr>
              <a:t>Keep the costs down.</a:t>
            </a:r>
          </a:p>
        </p:txBody>
      </p:sp>
    </p:spTree>
    <p:extLst>
      <p:ext uri="{BB962C8B-B14F-4D97-AF65-F5344CB8AC3E}">
        <p14:creationId xmlns:p14="http://schemas.microsoft.com/office/powerpoint/2010/main" val="37043345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DCB56-ED82-0A45-A161-0B7F72D2C818}"/>
              </a:ext>
            </a:extLst>
          </p:cNvPr>
          <p:cNvSpPr>
            <a:spLocks noGrp="1"/>
          </p:cNvSpPr>
          <p:nvPr>
            <p:ph type="title"/>
          </p:nvPr>
        </p:nvSpPr>
        <p:spPr/>
        <p:txBody>
          <a:bodyPr/>
          <a:lstStyle/>
          <a:p>
            <a:r>
              <a:rPr lang="en-US" dirty="0">
                <a:latin typeface="Garamond" panose="02020404030301010803" pitchFamily="18" charset="0"/>
              </a:rPr>
              <a:t>Theory</a:t>
            </a:r>
          </a:p>
        </p:txBody>
      </p:sp>
      <p:grpSp>
        <p:nvGrpSpPr>
          <p:cNvPr id="5" name="Group 4">
            <a:extLst>
              <a:ext uri="{FF2B5EF4-FFF2-40B4-BE49-F238E27FC236}">
                <a16:creationId xmlns:a16="http://schemas.microsoft.com/office/drawing/2014/main" id="{A3F3A585-C804-3447-BA47-FD1AA34899ED}"/>
              </a:ext>
            </a:extLst>
          </p:cNvPr>
          <p:cNvGrpSpPr/>
          <p:nvPr/>
        </p:nvGrpSpPr>
        <p:grpSpPr>
          <a:xfrm>
            <a:off x="1624102" y="1690688"/>
            <a:ext cx="8990687" cy="2197351"/>
            <a:chOff x="270544" y="2230603"/>
            <a:chExt cx="8990687" cy="2197351"/>
          </a:xfrm>
        </p:grpSpPr>
        <p:grpSp>
          <p:nvGrpSpPr>
            <p:cNvPr id="6" name="Group 5">
              <a:extLst>
                <a:ext uri="{FF2B5EF4-FFF2-40B4-BE49-F238E27FC236}">
                  <a16:creationId xmlns:a16="http://schemas.microsoft.com/office/drawing/2014/main" id="{B646CDFC-539D-CA4F-A3F3-D956EEBF8696}"/>
                </a:ext>
              </a:extLst>
            </p:cNvPr>
            <p:cNvGrpSpPr/>
            <p:nvPr/>
          </p:nvGrpSpPr>
          <p:grpSpPr>
            <a:xfrm>
              <a:off x="270544" y="2303586"/>
              <a:ext cx="8990687" cy="2124368"/>
              <a:chOff x="1700661" y="2123573"/>
              <a:chExt cx="8990687" cy="2124368"/>
            </a:xfrm>
          </p:grpSpPr>
          <p:grpSp>
            <p:nvGrpSpPr>
              <p:cNvPr id="10" name="Group 9">
                <a:extLst>
                  <a:ext uri="{FF2B5EF4-FFF2-40B4-BE49-F238E27FC236}">
                    <a16:creationId xmlns:a16="http://schemas.microsoft.com/office/drawing/2014/main" id="{5B357114-2D80-A243-BA6A-A00EB7758A9A}"/>
                  </a:ext>
                </a:extLst>
              </p:cNvPr>
              <p:cNvGrpSpPr/>
              <p:nvPr/>
            </p:nvGrpSpPr>
            <p:grpSpPr>
              <a:xfrm>
                <a:off x="1700661" y="2123573"/>
                <a:ext cx="8990687" cy="2124368"/>
                <a:chOff x="1700661" y="2123573"/>
                <a:chExt cx="8990687" cy="2124368"/>
              </a:xfrm>
            </p:grpSpPr>
            <p:grpSp>
              <p:nvGrpSpPr>
                <p:cNvPr id="12" name="Group 11">
                  <a:extLst>
                    <a:ext uri="{FF2B5EF4-FFF2-40B4-BE49-F238E27FC236}">
                      <a16:creationId xmlns:a16="http://schemas.microsoft.com/office/drawing/2014/main" id="{9DAA6E5C-D161-BC4E-868E-412B937BA6F7}"/>
                    </a:ext>
                  </a:extLst>
                </p:cNvPr>
                <p:cNvGrpSpPr/>
                <p:nvPr/>
              </p:nvGrpSpPr>
              <p:grpSpPr>
                <a:xfrm>
                  <a:off x="1700661" y="2289828"/>
                  <a:ext cx="8990687" cy="1958113"/>
                  <a:chOff x="124217" y="144352"/>
                  <a:chExt cx="5583798" cy="1216115"/>
                </a:xfrm>
              </p:grpSpPr>
              <p:grpSp>
                <p:nvGrpSpPr>
                  <p:cNvPr id="15" name="Group 14">
                    <a:extLst>
                      <a:ext uri="{FF2B5EF4-FFF2-40B4-BE49-F238E27FC236}">
                        <a16:creationId xmlns:a16="http://schemas.microsoft.com/office/drawing/2014/main" id="{81F7D959-947F-1444-8054-2169DC16581F}"/>
                      </a:ext>
                    </a:extLst>
                  </p:cNvPr>
                  <p:cNvGrpSpPr/>
                  <p:nvPr/>
                </p:nvGrpSpPr>
                <p:grpSpPr>
                  <a:xfrm>
                    <a:off x="124217" y="144352"/>
                    <a:ext cx="5583798" cy="1216115"/>
                    <a:chOff x="124217" y="144352"/>
                    <a:chExt cx="5583798" cy="1216115"/>
                  </a:xfrm>
                </p:grpSpPr>
                <p:grpSp>
                  <p:nvGrpSpPr>
                    <p:cNvPr id="17" name="Group 16">
                      <a:extLst>
                        <a:ext uri="{FF2B5EF4-FFF2-40B4-BE49-F238E27FC236}">
                          <a16:creationId xmlns:a16="http://schemas.microsoft.com/office/drawing/2014/main" id="{EE18EF88-C84C-2544-ADAB-747189551CE6}"/>
                        </a:ext>
                      </a:extLst>
                    </p:cNvPr>
                    <p:cNvGrpSpPr/>
                    <p:nvPr/>
                  </p:nvGrpSpPr>
                  <p:grpSpPr>
                    <a:xfrm>
                      <a:off x="124217" y="144352"/>
                      <a:ext cx="5583798" cy="1216115"/>
                      <a:chOff x="124217" y="144352"/>
                      <a:chExt cx="5583798" cy="1216115"/>
                    </a:xfrm>
                  </p:grpSpPr>
                  <p:grpSp>
                    <p:nvGrpSpPr>
                      <p:cNvPr id="19" name="Group 18">
                        <a:extLst>
                          <a:ext uri="{FF2B5EF4-FFF2-40B4-BE49-F238E27FC236}">
                            <a16:creationId xmlns:a16="http://schemas.microsoft.com/office/drawing/2014/main" id="{96E5F5AC-0C9C-CD46-9DB0-45A3330F6CF7}"/>
                          </a:ext>
                        </a:extLst>
                      </p:cNvPr>
                      <p:cNvGrpSpPr/>
                      <p:nvPr/>
                    </p:nvGrpSpPr>
                    <p:grpSpPr>
                      <a:xfrm>
                        <a:off x="124217" y="144352"/>
                        <a:ext cx="5583798" cy="1216115"/>
                        <a:chOff x="63549" y="112899"/>
                        <a:chExt cx="3293958" cy="717891"/>
                      </a:xfrm>
                    </p:grpSpPr>
                    <p:sp>
                      <p:nvSpPr>
                        <p:cNvPr id="32" name="Oval 31">
                          <a:extLst>
                            <a:ext uri="{FF2B5EF4-FFF2-40B4-BE49-F238E27FC236}">
                              <a16:creationId xmlns:a16="http://schemas.microsoft.com/office/drawing/2014/main" id="{56FD2B9F-FB86-4042-9525-34A218941017}"/>
                            </a:ext>
                          </a:extLst>
                        </p:cNvPr>
                        <p:cNvSpPr/>
                        <p:nvPr/>
                      </p:nvSpPr>
                      <p:spPr>
                        <a:xfrm>
                          <a:off x="67080" y="773180"/>
                          <a:ext cx="57604" cy="57610"/>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cxnSp>
                      <p:nvCxnSpPr>
                        <p:cNvPr id="33" name="Straight Connector 32">
                          <a:extLst>
                            <a:ext uri="{FF2B5EF4-FFF2-40B4-BE49-F238E27FC236}">
                              <a16:creationId xmlns:a16="http://schemas.microsoft.com/office/drawing/2014/main" id="{6FA4D48B-AB8C-964D-BC9A-C860B0C1E355}"/>
                            </a:ext>
                          </a:extLst>
                        </p:cNvPr>
                        <p:cNvCxnSpPr/>
                        <p:nvPr/>
                      </p:nvCxnSpPr>
                      <p:spPr>
                        <a:xfrm flipV="1">
                          <a:off x="87527" y="287998"/>
                          <a:ext cx="0" cy="456845"/>
                        </a:xfrm>
                        <a:prstGeom prst="line">
                          <a:avLst/>
                        </a:prstGeom>
                        <a:ln w="9525">
                          <a:headEnd type="none" w="sm" len="sm"/>
                          <a:tailEnd type="triangle" w="sm" len="sm"/>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34" name="Text Box 246">
                              <a:extLst>
                                <a:ext uri="{FF2B5EF4-FFF2-40B4-BE49-F238E27FC236}">
                                  <a16:creationId xmlns:a16="http://schemas.microsoft.com/office/drawing/2014/main" id="{F14342B8-2351-D546-A671-4FC98A29EBFF}"/>
                                </a:ext>
                              </a:extLst>
                            </p:cNvPr>
                            <p:cNvSpPr txBox="1"/>
                            <p:nvPr/>
                          </p:nvSpPr>
                          <p:spPr>
                            <a:xfrm>
                              <a:off x="66895" y="447187"/>
                              <a:ext cx="295397" cy="148320"/>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sSub>
                                      <m:sSubPr>
                                        <m:ctrlPr>
                                          <a:rPr lang="en-GB" sz="1600" i="1">
                                            <a:effectLst/>
                                            <a:latin typeface="Cambria Math" panose="02040503050406030204" pitchFamily="18" charset="0"/>
                                            <a:ea typeface="Calibri" panose="020F0502020204030204" pitchFamily="34" charset="0"/>
                                            <a:cs typeface="Times New Roman (Body CS)"/>
                                          </a:rPr>
                                        </m:ctrlPr>
                                      </m:sSubPr>
                                      <m:e>
                                        <m:r>
                                          <a:rPr lang="en-GB" sz="1600" i="1">
                                            <a:effectLst/>
                                            <a:latin typeface="Cambria Math" panose="02040503050406030204" pitchFamily="18" charset="0"/>
                                            <a:ea typeface="Calibri" panose="020F0502020204030204" pitchFamily="34" charset="0"/>
                                            <a:cs typeface="Times New Roman (Body CS)"/>
                                          </a:rPr>
                                          <m:t>𝑉</m:t>
                                        </m:r>
                                      </m:e>
                                      <m:sub>
                                        <m:r>
                                          <a:rPr lang="en-GB" sz="1600" i="1">
                                            <a:effectLst/>
                                            <a:latin typeface="Cambria Math" panose="02040503050406030204" pitchFamily="18" charset="0"/>
                                            <a:ea typeface="Calibri" panose="020F0502020204030204" pitchFamily="34" charset="0"/>
                                            <a:cs typeface="Times New Roman (Body CS)"/>
                                          </a:rPr>
                                          <m:t>𝑖𝑛</m:t>
                                        </m:r>
                                      </m:sub>
                                    </m:sSub>
                                  </m:oMath>
                                </m:oMathPara>
                              </a14:m>
                              <a:endParaRPr lang="en-GB" sz="2400" dirty="0">
                                <a:effectLst/>
                                <a:latin typeface="Garamond" panose="02020404030301010803" pitchFamily="18" charset="0"/>
                                <a:ea typeface="Calibri" panose="020F0502020204030204" pitchFamily="34" charset="0"/>
                                <a:cs typeface="Times New Roman (Body CS)"/>
                              </a:endParaRPr>
                            </a:p>
                          </p:txBody>
                        </p:sp>
                      </mc:Choice>
                      <mc:Fallback xmlns="">
                        <p:sp>
                          <p:nvSpPr>
                            <p:cNvPr id="26" name="Text Box 246">
                              <a:extLst>
                                <a:ext uri="{FF2B5EF4-FFF2-40B4-BE49-F238E27FC236}">
                                  <a16:creationId xmlns:a16="http://schemas.microsoft.com/office/drawing/2014/main" id="{1440743C-4FFD-4E45-9F71-4A1026908D30}"/>
                                </a:ext>
                              </a:extLst>
                            </p:cNvPr>
                            <p:cNvSpPr txBox="1">
                              <a:spLocks noRot="1" noChangeAspect="1" noMove="1" noResize="1" noEditPoints="1" noAdjustHandles="1" noChangeArrowheads="1" noChangeShapeType="1" noTextEdit="1"/>
                            </p:cNvSpPr>
                            <p:nvPr/>
                          </p:nvSpPr>
                          <p:spPr>
                            <a:xfrm>
                              <a:off x="66895" y="447187"/>
                              <a:ext cx="295397" cy="148320"/>
                            </a:xfrm>
                            <a:prstGeom prst="rect">
                              <a:avLst/>
                            </a:prstGeom>
                            <a:blipFill>
                              <a:blip r:embed="rId2"/>
                              <a:stretch>
                                <a:fillRect/>
                              </a:stretch>
                            </a:blipFill>
                            <a:ln w="9525">
                              <a:noFill/>
                            </a:ln>
                          </p:spPr>
                          <p:txBody>
                            <a:bodyPr/>
                            <a:lstStyle/>
                            <a:p>
                              <a:r>
                                <a:rPr lang="en-US">
                                  <a:noFill/>
                                </a:rPr>
                                <a:t> </a:t>
                              </a:r>
                            </a:p>
                          </p:txBody>
                        </p:sp>
                      </mc:Fallback>
                    </mc:AlternateContent>
                    <p:cxnSp>
                      <p:nvCxnSpPr>
                        <p:cNvPr id="35" name="Straight Arrow Connector 34">
                          <a:extLst>
                            <a:ext uri="{FF2B5EF4-FFF2-40B4-BE49-F238E27FC236}">
                              <a16:creationId xmlns:a16="http://schemas.microsoft.com/office/drawing/2014/main" id="{FFA7DA1D-1F97-A642-9C9A-7595A468BB3B}"/>
                            </a:ext>
                          </a:extLst>
                        </p:cNvPr>
                        <p:cNvCxnSpPr/>
                        <p:nvPr/>
                      </p:nvCxnSpPr>
                      <p:spPr>
                        <a:xfrm>
                          <a:off x="730814" y="228293"/>
                          <a:ext cx="97972" cy="0"/>
                        </a:xfrm>
                        <a:prstGeom prst="straightConnector1">
                          <a:avLst/>
                        </a:prstGeom>
                        <a:ln w="9525">
                          <a:solidFill>
                            <a:schemeClr val="tx1"/>
                          </a:solidFill>
                          <a:tailEnd type="triangle" w="sm" len="sm"/>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6" name="Text Box 248">
                              <a:extLst>
                                <a:ext uri="{FF2B5EF4-FFF2-40B4-BE49-F238E27FC236}">
                                  <a16:creationId xmlns:a16="http://schemas.microsoft.com/office/drawing/2014/main" id="{F99E700E-02C7-7C4E-ACDD-C824490C4025}"/>
                                </a:ext>
                              </a:extLst>
                            </p:cNvPr>
                            <p:cNvSpPr txBox="1"/>
                            <p:nvPr/>
                          </p:nvSpPr>
                          <p:spPr>
                            <a:xfrm>
                              <a:off x="725114" y="112899"/>
                              <a:ext cx="189489" cy="124135"/>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r>
                                      <a:rPr lang="en-GB" sz="1600" i="1">
                                        <a:effectLst/>
                                        <a:latin typeface="Cambria Math" panose="02040503050406030204" pitchFamily="18" charset="0"/>
                                        <a:ea typeface="Calibri" panose="020F0502020204030204" pitchFamily="34" charset="0"/>
                                        <a:cs typeface="Times New Roman (Body CS)"/>
                                      </a:rPr>
                                      <m:t>𝐼</m:t>
                                    </m:r>
                                  </m:oMath>
                                </m:oMathPara>
                              </a14:m>
                              <a:endParaRPr lang="en-GB" sz="1600" dirty="0">
                                <a:effectLst/>
                                <a:latin typeface="Garamond" panose="02020404030301010803" pitchFamily="18" charset="0"/>
                                <a:ea typeface="Calibri" panose="020F0502020204030204" pitchFamily="34" charset="0"/>
                                <a:cs typeface="Times New Roman (Body CS)"/>
                              </a:endParaRPr>
                            </a:p>
                          </p:txBody>
                        </p:sp>
                      </mc:Choice>
                      <mc:Fallback xmlns="">
                        <p:sp>
                          <p:nvSpPr>
                            <p:cNvPr id="28" name="Text Box 248">
                              <a:extLst>
                                <a:ext uri="{FF2B5EF4-FFF2-40B4-BE49-F238E27FC236}">
                                  <a16:creationId xmlns:a16="http://schemas.microsoft.com/office/drawing/2014/main" id="{B202ED80-3C84-2E4B-95D7-762A50486419}"/>
                                </a:ext>
                              </a:extLst>
                            </p:cNvPr>
                            <p:cNvSpPr txBox="1">
                              <a:spLocks noRot="1" noChangeAspect="1" noMove="1" noResize="1" noEditPoints="1" noAdjustHandles="1" noChangeArrowheads="1" noChangeShapeType="1" noTextEdit="1"/>
                            </p:cNvSpPr>
                            <p:nvPr/>
                          </p:nvSpPr>
                          <p:spPr>
                            <a:xfrm>
                              <a:off x="725114" y="112899"/>
                              <a:ext cx="189489" cy="124135"/>
                            </a:xfrm>
                            <a:prstGeom prst="rect">
                              <a:avLst/>
                            </a:prstGeom>
                            <a:blipFill>
                              <a:blip r:embed="rId3"/>
                              <a:stretch>
                                <a:fillRect/>
                              </a:stretch>
                            </a:blipFill>
                            <a:ln w="9525">
                              <a:noFill/>
                            </a:ln>
                          </p:spPr>
                          <p:txBody>
                            <a:bodyPr/>
                            <a:lstStyle/>
                            <a:p>
                              <a:r>
                                <a:rPr lang="en-US">
                                  <a:noFill/>
                                </a:rPr>
                                <a:t> </a:t>
                              </a:r>
                            </a:p>
                          </p:txBody>
                        </p:sp>
                      </mc:Fallback>
                    </mc:AlternateContent>
                    <p:grpSp>
                      <p:nvGrpSpPr>
                        <p:cNvPr id="37" name="Group 36">
                          <a:extLst>
                            <a:ext uri="{FF2B5EF4-FFF2-40B4-BE49-F238E27FC236}">
                              <a16:creationId xmlns:a16="http://schemas.microsoft.com/office/drawing/2014/main" id="{89E29FA1-2BAE-1140-8AC0-3E47E2CADC76}"/>
                            </a:ext>
                          </a:extLst>
                        </p:cNvPr>
                        <p:cNvGrpSpPr/>
                        <p:nvPr/>
                      </p:nvGrpSpPr>
                      <p:grpSpPr>
                        <a:xfrm rot="5400000">
                          <a:off x="1323263" y="401349"/>
                          <a:ext cx="63500" cy="212976"/>
                          <a:chOff x="-38" y="721471"/>
                          <a:chExt cx="63500" cy="212976"/>
                        </a:xfrm>
                      </p:grpSpPr>
                      <p:cxnSp>
                        <p:nvCxnSpPr>
                          <p:cNvPr id="78" name="Straight Connector 77">
                            <a:extLst>
                              <a:ext uri="{FF2B5EF4-FFF2-40B4-BE49-F238E27FC236}">
                                <a16:creationId xmlns:a16="http://schemas.microsoft.com/office/drawing/2014/main" id="{EE039BE9-FB59-C347-9FDB-E72EB5528180}"/>
                              </a:ext>
                            </a:extLst>
                          </p:cNvPr>
                          <p:cNvCxnSpPr/>
                          <p:nvPr/>
                        </p:nvCxnSpPr>
                        <p:spPr>
                          <a:xfrm>
                            <a:off x="-38" y="721473"/>
                            <a:ext cx="0" cy="21297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3DC1CCC3-9C7D-C74D-A213-E84633DBE51A}"/>
                              </a:ext>
                            </a:extLst>
                          </p:cNvPr>
                          <p:cNvCxnSpPr/>
                          <p:nvPr/>
                        </p:nvCxnSpPr>
                        <p:spPr>
                          <a:xfrm>
                            <a:off x="63462" y="721471"/>
                            <a:ext cx="0" cy="21297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8" name="Group 37">
                          <a:extLst>
                            <a:ext uri="{FF2B5EF4-FFF2-40B4-BE49-F238E27FC236}">
                              <a16:creationId xmlns:a16="http://schemas.microsoft.com/office/drawing/2014/main" id="{D1127CD1-315D-544B-9844-2D88B78F6EBF}"/>
                            </a:ext>
                          </a:extLst>
                        </p:cNvPr>
                        <p:cNvGrpSpPr/>
                        <p:nvPr/>
                      </p:nvGrpSpPr>
                      <p:grpSpPr>
                        <a:xfrm>
                          <a:off x="1798222" y="317830"/>
                          <a:ext cx="353148" cy="380641"/>
                          <a:chOff x="-711965" y="85"/>
                          <a:chExt cx="353148" cy="380641"/>
                        </a:xfrm>
                      </p:grpSpPr>
                      <mc:AlternateContent xmlns:mc="http://schemas.openxmlformats.org/markup-compatibility/2006" xmlns:a14="http://schemas.microsoft.com/office/drawing/2010/main">
                        <mc:Choice Requires="a14">
                          <p:sp>
                            <p:nvSpPr>
                              <p:cNvPr id="72" name="Text Box 256">
                                <a:extLst>
                                  <a:ext uri="{FF2B5EF4-FFF2-40B4-BE49-F238E27FC236}">
                                    <a16:creationId xmlns:a16="http://schemas.microsoft.com/office/drawing/2014/main" id="{69B068E8-2643-5449-94A0-11BD2C3AF9DA}"/>
                                  </a:ext>
                                </a:extLst>
                              </p:cNvPr>
                              <p:cNvSpPr txBox="1"/>
                              <p:nvPr/>
                            </p:nvSpPr>
                            <p:spPr>
                              <a:xfrm>
                                <a:off x="-596184" y="97842"/>
                                <a:ext cx="237367" cy="229919"/>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f>
                                        <m:fPr>
                                          <m:ctrlPr>
                                            <a:rPr lang="en-GB" sz="1600" i="1">
                                              <a:effectLst/>
                                              <a:latin typeface="Cambria Math" panose="02040503050406030204" pitchFamily="18" charset="0"/>
                                              <a:ea typeface="Calibri" panose="020F0502020204030204" pitchFamily="34" charset="0"/>
                                              <a:cs typeface="Times New Roman (Body CS)"/>
                                            </a:rPr>
                                          </m:ctrlPr>
                                        </m:fPr>
                                        <m:num>
                                          <m:sSub>
                                            <m:sSubPr>
                                              <m:ctrlPr>
                                                <a:rPr lang="en-GB" sz="1600" i="1">
                                                  <a:effectLst/>
                                                  <a:latin typeface="Cambria Math" panose="02040503050406030204" pitchFamily="18" charset="0"/>
                                                  <a:ea typeface="Calibri" panose="020F0502020204030204" pitchFamily="34" charset="0"/>
                                                  <a:cs typeface="Times New Roman (Body CS)"/>
                                                </a:rPr>
                                              </m:ctrlPr>
                                            </m:sSubPr>
                                            <m:e>
                                              <m:r>
                                                <a:rPr lang="en-GB" sz="1600" i="1">
                                                  <a:effectLst/>
                                                  <a:latin typeface="Cambria Math" panose="02040503050406030204" pitchFamily="18" charset="0"/>
                                                  <a:ea typeface="Calibri" panose="020F0502020204030204" pitchFamily="34" charset="0"/>
                                                  <a:cs typeface="Times New Roman (Body CS)"/>
                                                </a:rPr>
                                                <m:t>𝐶</m:t>
                                              </m:r>
                                            </m:e>
                                            <m:sub>
                                              <m:r>
                                                <a:rPr lang="en-GB" sz="1600" i="1">
                                                  <a:effectLst/>
                                                  <a:latin typeface="Cambria Math" panose="02040503050406030204" pitchFamily="18" charset="0"/>
                                                  <a:ea typeface="Calibri" panose="020F0502020204030204" pitchFamily="34" charset="0"/>
                                                  <a:cs typeface="Times New Roman (Body CS)"/>
                                                </a:rPr>
                                                <m:t>𝑀𝑆</m:t>
                                              </m:r>
                                            </m:sub>
                                          </m:sSub>
                                        </m:num>
                                        <m:den>
                                          <m:sSup>
                                            <m:sSupPr>
                                              <m:ctrlPr>
                                                <a:rPr lang="en-GB" sz="1600" i="1">
                                                  <a:effectLst/>
                                                  <a:latin typeface="Cambria Math" panose="02040503050406030204" pitchFamily="18" charset="0"/>
                                                  <a:ea typeface="Calibri" panose="020F0502020204030204" pitchFamily="34" charset="0"/>
                                                  <a:cs typeface="Times New Roman (Body CS)"/>
                                                </a:rPr>
                                              </m:ctrlPr>
                                            </m:sSupPr>
                                            <m:e>
                                              <m:d>
                                                <m:dPr>
                                                  <m:ctrlPr>
                                                    <a:rPr lang="en-GB" sz="1600" i="1">
                                                      <a:effectLst/>
                                                      <a:latin typeface="Cambria Math" panose="02040503050406030204" pitchFamily="18" charset="0"/>
                                                      <a:ea typeface="Calibri" panose="020F0502020204030204" pitchFamily="34" charset="0"/>
                                                      <a:cs typeface="Times New Roman (Body CS)"/>
                                                    </a:rPr>
                                                  </m:ctrlPr>
                                                </m:dPr>
                                                <m:e>
                                                  <m:r>
                                                    <a:rPr lang="en-GB" sz="1600" i="1">
                                                      <a:effectLst/>
                                                      <a:latin typeface="Cambria Math" panose="02040503050406030204" pitchFamily="18" charset="0"/>
                                                      <a:ea typeface="Calibri" panose="020F0502020204030204" pitchFamily="34" charset="0"/>
                                                      <a:cs typeface="Times New Roman (Body CS)"/>
                                                    </a:rPr>
                                                    <m:t>𝐵𝑙</m:t>
                                                  </m:r>
                                                </m:e>
                                              </m:d>
                                            </m:e>
                                            <m:sup>
                                              <m:r>
                                                <a:rPr lang="en-GB" sz="1600" i="1">
                                                  <a:effectLst/>
                                                  <a:latin typeface="Cambria Math" panose="02040503050406030204" pitchFamily="18" charset="0"/>
                                                  <a:ea typeface="Calibri" panose="020F0502020204030204" pitchFamily="34" charset="0"/>
                                                  <a:cs typeface="Times New Roman (Body CS)"/>
                                                </a:rPr>
                                                <m:t>2</m:t>
                                              </m:r>
                                            </m:sup>
                                          </m:sSup>
                                        </m:den>
                                      </m:f>
                                    </m:oMath>
                                  </m:oMathPara>
                                </a14:m>
                                <a:endParaRPr lang="en-GB" sz="1200" dirty="0">
                                  <a:effectLst/>
                                  <a:latin typeface="Garamond" panose="02020404030301010803" pitchFamily="18" charset="0"/>
                                  <a:ea typeface="Calibri" panose="020F0502020204030204" pitchFamily="34" charset="0"/>
                                  <a:cs typeface="Times New Roman (Body CS)"/>
                                </a:endParaRPr>
                              </a:p>
                            </p:txBody>
                          </p:sp>
                        </mc:Choice>
                        <mc:Fallback xmlns="">
                          <p:sp>
                            <p:nvSpPr>
                              <p:cNvPr id="65" name="Text Box 256">
                                <a:extLst>
                                  <a:ext uri="{FF2B5EF4-FFF2-40B4-BE49-F238E27FC236}">
                                    <a16:creationId xmlns:a16="http://schemas.microsoft.com/office/drawing/2014/main" id="{363296E1-14C9-C647-9B9C-05046F962BC3}"/>
                                  </a:ext>
                                </a:extLst>
                              </p:cNvPr>
                              <p:cNvSpPr txBox="1">
                                <a:spLocks noRot="1" noChangeAspect="1" noMove="1" noResize="1" noEditPoints="1" noAdjustHandles="1" noChangeArrowheads="1" noChangeShapeType="1" noTextEdit="1"/>
                              </p:cNvSpPr>
                              <p:nvPr/>
                            </p:nvSpPr>
                            <p:spPr>
                              <a:xfrm>
                                <a:off x="-596184" y="97842"/>
                                <a:ext cx="237367" cy="229919"/>
                              </a:xfrm>
                              <a:prstGeom prst="rect">
                                <a:avLst/>
                              </a:prstGeom>
                              <a:blipFill>
                                <a:blip r:embed="rId4"/>
                                <a:stretch>
                                  <a:fillRect/>
                                </a:stretch>
                              </a:blipFill>
                              <a:ln w="9525">
                                <a:noFill/>
                              </a:ln>
                            </p:spPr>
                            <p:txBody>
                              <a:bodyPr/>
                              <a:lstStyle/>
                              <a:p>
                                <a:r>
                                  <a:rPr lang="en-US">
                                    <a:noFill/>
                                  </a:rPr>
                                  <a:t> </a:t>
                                </a:r>
                              </a:p>
                            </p:txBody>
                          </p:sp>
                        </mc:Fallback>
                      </mc:AlternateContent>
                      <p:grpSp>
                        <p:nvGrpSpPr>
                          <p:cNvPr id="73" name="Group 72">
                            <a:extLst>
                              <a:ext uri="{FF2B5EF4-FFF2-40B4-BE49-F238E27FC236}">
                                <a16:creationId xmlns:a16="http://schemas.microsoft.com/office/drawing/2014/main" id="{692D405D-4424-D044-A3E6-6A23D2822040}"/>
                              </a:ext>
                            </a:extLst>
                          </p:cNvPr>
                          <p:cNvGrpSpPr/>
                          <p:nvPr/>
                        </p:nvGrpSpPr>
                        <p:grpSpPr>
                          <a:xfrm rot="5400000">
                            <a:off x="-851328" y="139448"/>
                            <a:ext cx="380641" cy="101916"/>
                            <a:chOff x="1" y="711790"/>
                            <a:chExt cx="380641" cy="101916"/>
                          </a:xfrm>
                        </p:grpSpPr>
                        <p:sp>
                          <p:nvSpPr>
                            <p:cNvPr id="74" name="Arc 73">
                              <a:extLst>
                                <a:ext uri="{FF2B5EF4-FFF2-40B4-BE49-F238E27FC236}">
                                  <a16:creationId xmlns:a16="http://schemas.microsoft.com/office/drawing/2014/main" id="{596BB841-0581-EB42-B554-A38552AC57C0}"/>
                                </a:ext>
                              </a:extLst>
                            </p:cNvPr>
                            <p:cNvSpPr/>
                            <p:nvPr/>
                          </p:nvSpPr>
                          <p:spPr>
                            <a:xfrm>
                              <a:off x="1" y="711790"/>
                              <a:ext cx="94587" cy="101427"/>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75" name="Arc 74">
                              <a:extLst>
                                <a:ext uri="{FF2B5EF4-FFF2-40B4-BE49-F238E27FC236}">
                                  <a16:creationId xmlns:a16="http://schemas.microsoft.com/office/drawing/2014/main" id="{1D0DBFC5-5C47-3440-80B4-04F6195EC680}"/>
                                </a:ext>
                              </a:extLst>
                            </p:cNvPr>
                            <p:cNvSpPr/>
                            <p:nvPr/>
                          </p:nvSpPr>
                          <p:spPr>
                            <a:xfrm>
                              <a:off x="95252" y="711792"/>
                              <a:ext cx="94587" cy="101427"/>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76" name="Arc 75">
                              <a:extLst>
                                <a:ext uri="{FF2B5EF4-FFF2-40B4-BE49-F238E27FC236}">
                                  <a16:creationId xmlns:a16="http://schemas.microsoft.com/office/drawing/2014/main" id="{4E35A724-307D-7544-B80B-9FB7AAC534C2}"/>
                                </a:ext>
                              </a:extLst>
                            </p:cNvPr>
                            <p:cNvSpPr/>
                            <p:nvPr/>
                          </p:nvSpPr>
                          <p:spPr>
                            <a:xfrm>
                              <a:off x="190500" y="711835"/>
                              <a:ext cx="94587" cy="101427"/>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77" name="Arc 76">
                              <a:extLst>
                                <a:ext uri="{FF2B5EF4-FFF2-40B4-BE49-F238E27FC236}">
                                  <a16:creationId xmlns:a16="http://schemas.microsoft.com/office/drawing/2014/main" id="{DAE0CA24-955B-2942-A395-E1FDEF313A0D}"/>
                                </a:ext>
                              </a:extLst>
                            </p:cNvPr>
                            <p:cNvSpPr/>
                            <p:nvPr/>
                          </p:nvSpPr>
                          <p:spPr>
                            <a:xfrm>
                              <a:off x="285750" y="711835"/>
                              <a:ext cx="94892" cy="101871"/>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grpSp>
                    <p:sp>
                      <p:nvSpPr>
                        <p:cNvPr id="39" name="Process 38">
                          <a:extLst>
                            <a:ext uri="{FF2B5EF4-FFF2-40B4-BE49-F238E27FC236}">
                              <a16:creationId xmlns:a16="http://schemas.microsoft.com/office/drawing/2014/main" id="{FD53776B-8113-8E46-828D-0D5A27FB8BFB}"/>
                            </a:ext>
                          </a:extLst>
                        </p:cNvPr>
                        <p:cNvSpPr/>
                        <p:nvPr/>
                      </p:nvSpPr>
                      <p:spPr>
                        <a:xfrm rot="5400000">
                          <a:off x="2057576" y="465800"/>
                          <a:ext cx="351950" cy="84084"/>
                        </a:xfrm>
                        <a:prstGeom prst="flowChartProcess">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nvGrpSpPr>
                        <p:cNvPr id="40" name="Group 39">
                          <a:extLst>
                            <a:ext uri="{FF2B5EF4-FFF2-40B4-BE49-F238E27FC236}">
                              <a16:creationId xmlns:a16="http://schemas.microsoft.com/office/drawing/2014/main" id="{C410EA8E-93D3-8142-B49F-3BC811823462}"/>
                            </a:ext>
                          </a:extLst>
                        </p:cNvPr>
                        <p:cNvGrpSpPr/>
                        <p:nvPr/>
                      </p:nvGrpSpPr>
                      <p:grpSpPr>
                        <a:xfrm>
                          <a:off x="63549" y="180055"/>
                          <a:ext cx="3293958" cy="617456"/>
                          <a:chOff x="0" y="0"/>
                          <a:chExt cx="3293958" cy="617456"/>
                        </a:xfrm>
                      </p:grpSpPr>
                      <p:grpSp>
                        <p:nvGrpSpPr>
                          <p:cNvPr id="41" name="Group 40">
                            <a:extLst>
                              <a:ext uri="{FF2B5EF4-FFF2-40B4-BE49-F238E27FC236}">
                                <a16:creationId xmlns:a16="http://schemas.microsoft.com/office/drawing/2014/main" id="{65E9BA4E-954B-1B4A-840B-6A2293159488}"/>
                              </a:ext>
                            </a:extLst>
                          </p:cNvPr>
                          <p:cNvGrpSpPr/>
                          <p:nvPr/>
                        </p:nvGrpSpPr>
                        <p:grpSpPr>
                          <a:xfrm>
                            <a:off x="0" y="0"/>
                            <a:ext cx="3293958" cy="617456"/>
                            <a:chOff x="0" y="0"/>
                            <a:chExt cx="3293958" cy="617456"/>
                          </a:xfrm>
                        </p:grpSpPr>
                        <p:grpSp>
                          <p:nvGrpSpPr>
                            <p:cNvPr id="44" name="Group 43">
                              <a:extLst>
                                <a:ext uri="{FF2B5EF4-FFF2-40B4-BE49-F238E27FC236}">
                                  <a16:creationId xmlns:a16="http://schemas.microsoft.com/office/drawing/2014/main" id="{82FB94E3-F6B6-624D-8B17-EFA3B1F01BC3}"/>
                                </a:ext>
                              </a:extLst>
                            </p:cNvPr>
                            <p:cNvGrpSpPr/>
                            <p:nvPr/>
                          </p:nvGrpSpPr>
                          <p:grpSpPr>
                            <a:xfrm>
                              <a:off x="0" y="0"/>
                              <a:ext cx="3293958" cy="617456"/>
                              <a:chOff x="0" y="0"/>
                              <a:chExt cx="3293958" cy="617456"/>
                            </a:xfrm>
                          </p:grpSpPr>
                          <p:grpSp>
                            <p:nvGrpSpPr>
                              <p:cNvPr id="47" name="Group 46">
                                <a:extLst>
                                  <a:ext uri="{FF2B5EF4-FFF2-40B4-BE49-F238E27FC236}">
                                    <a16:creationId xmlns:a16="http://schemas.microsoft.com/office/drawing/2014/main" id="{6E34D6EF-923A-CB4B-8457-657195469A3F}"/>
                                  </a:ext>
                                </a:extLst>
                              </p:cNvPr>
                              <p:cNvGrpSpPr/>
                              <p:nvPr/>
                            </p:nvGrpSpPr>
                            <p:grpSpPr>
                              <a:xfrm>
                                <a:off x="0" y="0"/>
                                <a:ext cx="3293958" cy="617456"/>
                                <a:chOff x="0" y="0"/>
                                <a:chExt cx="3293958" cy="617456"/>
                              </a:xfrm>
                            </p:grpSpPr>
                            <p:grpSp>
                              <p:nvGrpSpPr>
                                <p:cNvPr id="50" name="Group 49">
                                  <a:extLst>
                                    <a:ext uri="{FF2B5EF4-FFF2-40B4-BE49-F238E27FC236}">
                                      <a16:creationId xmlns:a16="http://schemas.microsoft.com/office/drawing/2014/main" id="{3597796E-41F4-FA4E-B9B4-D1644E31AE4A}"/>
                                    </a:ext>
                                  </a:extLst>
                                </p:cNvPr>
                                <p:cNvGrpSpPr/>
                                <p:nvPr/>
                              </p:nvGrpSpPr>
                              <p:grpSpPr>
                                <a:xfrm>
                                  <a:off x="0" y="0"/>
                                  <a:ext cx="3290230" cy="617456"/>
                                  <a:chOff x="0" y="63500"/>
                                  <a:chExt cx="3627120" cy="680720"/>
                                </a:xfrm>
                              </p:grpSpPr>
                              <p:grpSp>
                                <p:nvGrpSpPr>
                                  <p:cNvPr id="52" name="Group 51">
                                    <a:extLst>
                                      <a:ext uri="{FF2B5EF4-FFF2-40B4-BE49-F238E27FC236}">
                                        <a16:creationId xmlns:a16="http://schemas.microsoft.com/office/drawing/2014/main" id="{CC50BF82-7BA3-114F-81BD-009D7866D14B}"/>
                                      </a:ext>
                                    </a:extLst>
                                  </p:cNvPr>
                                  <p:cNvGrpSpPr/>
                                  <p:nvPr/>
                                </p:nvGrpSpPr>
                                <p:grpSpPr>
                                  <a:xfrm>
                                    <a:off x="66034" y="63500"/>
                                    <a:ext cx="3561086" cy="680720"/>
                                    <a:chOff x="-6" y="63500"/>
                                    <a:chExt cx="3561086" cy="680720"/>
                                  </a:xfrm>
                                </p:grpSpPr>
                                <p:grpSp>
                                  <p:nvGrpSpPr>
                                    <p:cNvPr id="54" name="Group 53">
                                      <a:extLst>
                                        <a:ext uri="{FF2B5EF4-FFF2-40B4-BE49-F238E27FC236}">
                                          <a16:creationId xmlns:a16="http://schemas.microsoft.com/office/drawing/2014/main" id="{AE2223C3-4C50-E84C-8F5E-C6139EE51754}"/>
                                        </a:ext>
                                      </a:extLst>
                                    </p:cNvPr>
                                    <p:cNvGrpSpPr/>
                                    <p:nvPr/>
                                  </p:nvGrpSpPr>
                                  <p:grpSpPr>
                                    <a:xfrm>
                                      <a:off x="-6" y="63500"/>
                                      <a:ext cx="3561086" cy="680720"/>
                                      <a:chOff x="-6" y="63500"/>
                                      <a:chExt cx="3561086" cy="680720"/>
                                    </a:xfrm>
                                  </p:grpSpPr>
                                  <p:grpSp>
                                    <p:nvGrpSpPr>
                                      <p:cNvPr id="56" name="Group 55">
                                        <a:extLst>
                                          <a:ext uri="{FF2B5EF4-FFF2-40B4-BE49-F238E27FC236}">
                                            <a16:creationId xmlns:a16="http://schemas.microsoft.com/office/drawing/2014/main" id="{95F88549-A029-6547-BB98-CE91A6FE52B9}"/>
                                          </a:ext>
                                        </a:extLst>
                                      </p:cNvPr>
                                      <p:cNvGrpSpPr/>
                                      <p:nvPr/>
                                    </p:nvGrpSpPr>
                                    <p:grpSpPr>
                                      <a:xfrm>
                                        <a:off x="-6" y="63500"/>
                                        <a:ext cx="1953900" cy="680642"/>
                                        <a:chOff x="-6" y="0"/>
                                        <a:chExt cx="1954460" cy="680720"/>
                                      </a:xfrm>
                                    </p:grpSpPr>
                                    <p:grpSp>
                                      <p:nvGrpSpPr>
                                        <p:cNvPr id="58" name="Group 57">
                                          <a:extLst>
                                            <a:ext uri="{FF2B5EF4-FFF2-40B4-BE49-F238E27FC236}">
                                              <a16:creationId xmlns:a16="http://schemas.microsoft.com/office/drawing/2014/main" id="{D0DEE3A7-4685-EF40-B351-60593EE1621F}"/>
                                            </a:ext>
                                          </a:extLst>
                                        </p:cNvPr>
                                        <p:cNvGrpSpPr/>
                                        <p:nvPr/>
                                      </p:nvGrpSpPr>
                                      <p:grpSpPr>
                                        <a:xfrm>
                                          <a:off x="-6" y="0"/>
                                          <a:ext cx="1515688" cy="680720"/>
                                          <a:chOff x="-6" y="0"/>
                                          <a:chExt cx="1515688" cy="680720"/>
                                        </a:xfrm>
                                      </p:grpSpPr>
                                      <p:grpSp>
                                        <p:nvGrpSpPr>
                                          <p:cNvPr id="60" name="Group 59">
                                            <a:extLst>
                                              <a:ext uri="{FF2B5EF4-FFF2-40B4-BE49-F238E27FC236}">
                                                <a16:creationId xmlns:a16="http://schemas.microsoft.com/office/drawing/2014/main" id="{1E232DDC-F726-D54D-8FF8-21B53BF058CB}"/>
                                              </a:ext>
                                            </a:extLst>
                                          </p:cNvPr>
                                          <p:cNvGrpSpPr/>
                                          <p:nvPr/>
                                        </p:nvGrpSpPr>
                                        <p:grpSpPr>
                                          <a:xfrm>
                                            <a:off x="-6" y="0"/>
                                            <a:ext cx="1515688" cy="113891"/>
                                            <a:chOff x="-4" y="0"/>
                                            <a:chExt cx="1079082" cy="81084"/>
                                          </a:xfrm>
                                        </p:grpSpPr>
                                        <p:grpSp>
                                          <p:nvGrpSpPr>
                                            <p:cNvPr id="62" name="Group 61">
                                              <a:extLst>
                                                <a:ext uri="{FF2B5EF4-FFF2-40B4-BE49-F238E27FC236}">
                                                  <a16:creationId xmlns:a16="http://schemas.microsoft.com/office/drawing/2014/main" id="{BA7B7EBA-54C8-F744-A4E0-85597A32676D}"/>
                                                </a:ext>
                                              </a:extLst>
                                            </p:cNvPr>
                                            <p:cNvGrpSpPr/>
                                            <p:nvPr/>
                                          </p:nvGrpSpPr>
                                          <p:grpSpPr>
                                            <a:xfrm>
                                              <a:off x="152400" y="0"/>
                                              <a:ext cx="926678" cy="81084"/>
                                              <a:chOff x="0" y="0"/>
                                              <a:chExt cx="927100" cy="81084"/>
                                            </a:xfrm>
                                          </p:grpSpPr>
                                          <p:sp>
                                            <p:nvSpPr>
                                              <p:cNvPr id="64" name="Process 63">
                                                <a:extLst>
                                                  <a:ext uri="{FF2B5EF4-FFF2-40B4-BE49-F238E27FC236}">
                                                    <a16:creationId xmlns:a16="http://schemas.microsoft.com/office/drawing/2014/main" id="{36E6CE31-E95A-E84E-A398-44C2CCFF633D}"/>
                                                  </a:ext>
                                                </a:extLst>
                                              </p:cNvPr>
                                              <p:cNvSpPr/>
                                              <p:nvPr/>
                                            </p:nvSpPr>
                                            <p:spPr>
                                              <a:xfrm>
                                                <a:off x="0" y="7620"/>
                                                <a:ext cx="276860" cy="66040"/>
                                              </a:xfrm>
                                              <a:prstGeom prst="flowChartProcess">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nvGrpSpPr>
                                              <p:cNvPr id="65" name="Group 64">
                                                <a:extLst>
                                                  <a:ext uri="{FF2B5EF4-FFF2-40B4-BE49-F238E27FC236}">
                                                    <a16:creationId xmlns:a16="http://schemas.microsoft.com/office/drawing/2014/main" id="{273DAB37-DD6B-4540-A1D5-45CB3CAF90AA}"/>
                                                  </a:ext>
                                                </a:extLst>
                                              </p:cNvPr>
                                              <p:cNvGrpSpPr/>
                                              <p:nvPr/>
                                            </p:nvGrpSpPr>
                                            <p:grpSpPr>
                                              <a:xfrm>
                                                <a:off x="454660" y="0"/>
                                                <a:ext cx="299720" cy="81084"/>
                                                <a:chOff x="0" y="0"/>
                                                <a:chExt cx="1051560" cy="284480"/>
                                              </a:xfrm>
                                            </p:grpSpPr>
                                            <p:sp>
                                              <p:nvSpPr>
                                                <p:cNvPr id="68" name="Arc 67">
                                                  <a:extLst>
                                                    <a:ext uri="{FF2B5EF4-FFF2-40B4-BE49-F238E27FC236}">
                                                      <a16:creationId xmlns:a16="http://schemas.microsoft.com/office/drawing/2014/main" id="{45577C82-BA79-964A-B71C-D8377B73359F}"/>
                                                    </a:ext>
                                                  </a:extLst>
                                                </p:cNvPr>
                                                <p:cNvSpPr/>
                                                <p:nvPr/>
                                              </p:nvSpPr>
                                              <p:spPr>
                                                <a:xfrm>
                                                  <a:off x="0" y="0"/>
                                                  <a:ext cx="261620" cy="281940"/>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69" name="Arc 68">
                                                  <a:extLst>
                                                    <a:ext uri="{FF2B5EF4-FFF2-40B4-BE49-F238E27FC236}">
                                                      <a16:creationId xmlns:a16="http://schemas.microsoft.com/office/drawing/2014/main" id="{5383A090-D79D-5748-A389-7376A2A42CA9}"/>
                                                    </a:ext>
                                                  </a:extLst>
                                                </p:cNvPr>
                                                <p:cNvSpPr/>
                                                <p:nvPr/>
                                              </p:nvSpPr>
                                              <p:spPr>
                                                <a:xfrm>
                                                  <a:off x="264160" y="2540"/>
                                                  <a:ext cx="261620" cy="281940"/>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70" name="Arc 69">
                                                  <a:extLst>
                                                    <a:ext uri="{FF2B5EF4-FFF2-40B4-BE49-F238E27FC236}">
                                                      <a16:creationId xmlns:a16="http://schemas.microsoft.com/office/drawing/2014/main" id="{91361870-D5E1-AC4D-A4AD-CF6D74788436}"/>
                                                    </a:ext>
                                                  </a:extLst>
                                                </p:cNvPr>
                                                <p:cNvSpPr/>
                                                <p:nvPr/>
                                              </p:nvSpPr>
                                              <p:spPr>
                                                <a:xfrm>
                                                  <a:off x="525780" y="0"/>
                                                  <a:ext cx="261620" cy="281940"/>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71" name="Arc 70">
                                                  <a:extLst>
                                                    <a:ext uri="{FF2B5EF4-FFF2-40B4-BE49-F238E27FC236}">
                                                      <a16:creationId xmlns:a16="http://schemas.microsoft.com/office/drawing/2014/main" id="{B9AEBB55-DB5A-6E45-9E85-404FD5E188FB}"/>
                                                    </a:ext>
                                                  </a:extLst>
                                                </p:cNvPr>
                                                <p:cNvSpPr/>
                                                <p:nvPr/>
                                              </p:nvSpPr>
                                              <p:spPr>
                                                <a:xfrm>
                                                  <a:off x="789940" y="2540"/>
                                                  <a:ext cx="261620" cy="281940"/>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cxnSp>
                                            <p:nvCxnSpPr>
                                              <p:cNvPr id="66" name="Straight Connector 65">
                                                <a:extLst>
                                                  <a:ext uri="{FF2B5EF4-FFF2-40B4-BE49-F238E27FC236}">
                                                    <a16:creationId xmlns:a16="http://schemas.microsoft.com/office/drawing/2014/main" id="{FFD1D4A1-AE41-5F4A-9B57-B52E89628C56}"/>
                                                  </a:ext>
                                                </a:extLst>
                                              </p:cNvPr>
                                              <p:cNvCxnSpPr/>
                                              <p:nvPr/>
                                            </p:nvCxnSpPr>
                                            <p:spPr>
                                              <a:xfrm flipH="1">
                                                <a:off x="279799" y="37766"/>
                                                <a:ext cx="17272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343C881F-96C6-1446-B1D2-B34FD8EFE882}"/>
                                                  </a:ext>
                                                </a:extLst>
                                              </p:cNvPr>
                                              <p:cNvCxnSpPr/>
                                              <p:nvPr/>
                                            </p:nvCxnSpPr>
                                            <p:spPr>
                                              <a:xfrm flipH="1">
                                                <a:off x="754380" y="39575"/>
                                                <a:ext cx="17272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63" name="Straight Connector 62">
                                              <a:extLst>
                                                <a:ext uri="{FF2B5EF4-FFF2-40B4-BE49-F238E27FC236}">
                                                  <a16:creationId xmlns:a16="http://schemas.microsoft.com/office/drawing/2014/main" id="{4C360FFA-A830-3348-A574-76C2DE18DFF5}"/>
                                                </a:ext>
                                              </a:extLst>
                                            </p:cNvPr>
                                            <p:cNvCxnSpPr/>
                                            <p:nvPr/>
                                          </p:nvCxnSpPr>
                                          <p:spPr>
                                            <a:xfrm flipH="1" flipV="1">
                                              <a:off x="-4" y="40602"/>
                                              <a:ext cx="152393"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61" name="Straight Connector 60">
                                            <a:extLst>
                                              <a:ext uri="{FF2B5EF4-FFF2-40B4-BE49-F238E27FC236}">
                                                <a16:creationId xmlns:a16="http://schemas.microsoft.com/office/drawing/2014/main" id="{FBFED652-C1EA-C345-A239-4D4419EF2004}"/>
                                              </a:ext>
                                            </a:extLst>
                                          </p:cNvPr>
                                          <p:cNvCxnSpPr/>
                                          <p:nvPr/>
                                        </p:nvCxnSpPr>
                                        <p:spPr>
                                          <a:xfrm flipH="1">
                                            <a:off x="0" y="680720"/>
                                            <a:ext cx="1513840" cy="0"/>
                                          </a:xfrm>
                                          <a:prstGeom prst="line">
                                            <a:avLst/>
                                          </a:prstGeom>
                                          <a:ln w="9525">
                                            <a:solidFill>
                                              <a:schemeClr val="tx1"/>
                                            </a:solidFill>
                                          </a:ln>
                                        </p:spPr>
                                        <p:style>
                                          <a:lnRef idx="1">
                                            <a:schemeClr val="dk1"/>
                                          </a:lnRef>
                                          <a:fillRef idx="0">
                                            <a:schemeClr val="dk1"/>
                                          </a:fillRef>
                                          <a:effectRef idx="0">
                                            <a:schemeClr val="dk1"/>
                                          </a:effectRef>
                                          <a:fontRef idx="minor">
                                            <a:schemeClr val="tx1"/>
                                          </a:fontRef>
                                        </p:style>
                                      </p:cxnSp>
                                    </p:grpSp>
                                    <p:cxnSp>
                                      <p:nvCxnSpPr>
                                        <p:cNvPr id="59" name="Straight Connector 58">
                                          <a:extLst>
                                            <a:ext uri="{FF2B5EF4-FFF2-40B4-BE49-F238E27FC236}">
                                              <a16:creationId xmlns:a16="http://schemas.microsoft.com/office/drawing/2014/main" id="{FF125A38-8328-1F45-957A-6A67C04DC064}"/>
                                            </a:ext>
                                          </a:extLst>
                                        </p:cNvPr>
                                        <p:cNvCxnSpPr/>
                                        <p:nvPr/>
                                      </p:nvCxnSpPr>
                                      <p:spPr>
                                        <a:xfrm flipH="1">
                                          <a:off x="1499803" y="55239"/>
                                          <a:ext cx="454651"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57" name="Straight Connector 56">
                                        <a:extLst>
                                          <a:ext uri="{FF2B5EF4-FFF2-40B4-BE49-F238E27FC236}">
                                            <a16:creationId xmlns:a16="http://schemas.microsoft.com/office/drawing/2014/main" id="{341613BA-C11D-0447-BA43-B18D4EE24211}"/>
                                          </a:ext>
                                        </a:extLst>
                                      </p:cNvPr>
                                      <p:cNvCxnSpPr/>
                                      <p:nvPr/>
                                    </p:nvCxnSpPr>
                                    <p:spPr>
                                      <a:xfrm>
                                        <a:off x="1508249" y="744220"/>
                                        <a:ext cx="2052831"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55" name="Straight Connector 54">
                                      <a:extLst>
                                        <a:ext uri="{FF2B5EF4-FFF2-40B4-BE49-F238E27FC236}">
                                          <a16:creationId xmlns:a16="http://schemas.microsoft.com/office/drawing/2014/main" id="{9B5BCC71-D8BE-0C46-9BCE-014F34D5F65A}"/>
                                        </a:ext>
                                      </a:extLst>
                                    </p:cNvPr>
                                    <p:cNvCxnSpPr/>
                                    <p:nvPr/>
                                  </p:nvCxnSpPr>
                                  <p:spPr>
                                    <a:xfrm>
                                      <a:off x="3561080" y="114300"/>
                                      <a:ext cx="0" cy="62984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3" name="Oval 52">
                                    <a:extLst>
                                      <a:ext uri="{FF2B5EF4-FFF2-40B4-BE49-F238E27FC236}">
                                        <a16:creationId xmlns:a16="http://schemas.microsoft.com/office/drawing/2014/main" id="{42501369-215D-9544-BF65-42805653826A}"/>
                                      </a:ext>
                                    </a:extLst>
                                  </p:cNvPr>
                                  <p:cNvSpPr/>
                                  <p:nvPr/>
                                </p:nvSpPr>
                                <p:spPr>
                                  <a:xfrm>
                                    <a:off x="0" y="88900"/>
                                    <a:ext cx="63500" cy="63500"/>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cxnSp>
                              <p:nvCxnSpPr>
                                <p:cNvPr id="51" name="Straight Connector 50">
                                  <a:extLst>
                                    <a:ext uri="{FF2B5EF4-FFF2-40B4-BE49-F238E27FC236}">
                                      <a16:creationId xmlns:a16="http://schemas.microsoft.com/office/drawing/2014/main" id="{FD845220-BFA9-254B-A160-FC92F215ED01}"/>
                                    </a:ext>
                                  </a:extLst>
                                </p:cNvPr>
                                <p:cNvCxnSpPr/>
                                <p:nvPr/>
                              </p:nvCxnSpPr>
                              <p:spPr>
                                <a:xfrm flipH="1">
                                  <a:off x="1818209" y="50146"/>
                                  <a:ext cx="1475749"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a:extLst>
                                  <a:ext uri="{FF2B5EF4-FFF2-40B4-BE49-F238E27FC236}">
                                    <a16:creationId xmlns:a16="http://schemas.microsoft.com/office/drawing/2014/main" id="{DC219E7B-DCF5-7440-BC3F-A9F5F9EE0FC3}"/>
                                  </a:ext>
                                </a:extLst>
                              </p:cNvPr>
                              <p:cNvCxnSpPr/>
                              <p:nvPr/>
                            </p:nvCxnSpPr>
                            <p:spPr>
                              <a:xfrm>
                                <a:off x="1285440" y="51724"/>
                                <a:ext cx="0" cy="244208"/>
                              </a:xfrm>
                              <a:prstGeom prst="line">
                                <a:avLst/>
                              </a:prstGeom>
                              <a:ln w="9525"/>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5336999C-3928-9149-B5D2-EC9B0C462B0D}"/>
                                  </a:ext>
                                </a:extLst>
                              </p:cNvPr>
                              <p:cNvCxnSpPr/>
                              <p:nvPr/>
                            </p:nvCxnSpPr>
                            <p:spPr>
                              <a:xfrm>
                                <a:off x="1287372" y="358216"/>
                                <a:ext cx="0" cy="255142"/>
                              </a:xfrm>
                              <a:prstGeom prst="line">
                                <a:avLst/>
                              </a:prstGeom>
                              <a:ln w="9525"/>
                            </p:spPr>
                            <p:style>
                              <a:lnRef idx="1">
                                <a:schemeClr val="dk1"/>
                              </a:lnRef>
                              <a:fillRef idx="0">
                                <a:schemeClr val="dk1"/>
                              </a:fillRef>
                              <a:effectRef idx="0">
                                <a:schemeClr val="dk1"/>
                              </a:effectRef>
                              <a:fontRef idx="minor">
                                <a:schemeClr val="tx1"/>
                              </a:fontRef>
                            </p:style>
                          </p:cxnSp>
                        </p:grpSp>
                        <p:cxnSp>
                          <p:nvCxnSpPr>
                            <p:cNvPr id="45" name="Straight Connector 44">
                              <a:extLst>
                                <a:ext uri="{FF2B5EF4-FFF2-40B4-BE49-F238E27FC236}">
                                  <a16:creationId xmlns:a16="http://schemas.microsoft.com/office/drawing/2014/main" id="{EFC14A05-43CC-2C45-8612-B2B481D3CA3E}"/>
                                </a:ext>
                              </a:extLst>
                            </p:cNvPr>
                            <p:cNvCxnSpPr/>
                            <p:nvPr/>
                          </p:nvCxnSpPr>
                          <p:spPr>
                            <a:xfrm flipV="1">
                              <a:off x="1787763" y="50100"/>
                              <a:ext cx="0" cy="87319"/>
                            </a:xfrm>
                            <a:prstGeom prst="line">
                              <a:avLst/>
                            </a:prstGeom>
                            <a:ln w="9525"/>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97ADA4F3-8DEE-9F4D-A3C7-8145E8B008A1}"/>
                                </a:ext>
                              </a:extLst>
                            </p:cNvPr>
                            <p:cNvCxnSpPr/>
                            <p:nvPr/>
                          </p:nvCxnSpPr>
                          <p:spPr>
                            <a:xfrm flipV="1">
                              <a:off x="1787763" y="517586"/>
                              <a:ext cx="0" cy="99800"/>
                            </a:xfrm>
                            <a:prstGeom prst="line">
                              <a:avLst/>
                            </a:prstGeom>
                            <a:ln w="9525"/>
                          </p:spPr>
                          <p:style>
                            <a:lnRef idx="1">
                              <a:schemeClr val="dk1"/>
                            </a:lnRef>
                            <a:fillRef idx="0">
                              <a:schemeClr val="dk1"/>
                            </a:fillRef>
                            <a:effectRef idx="0">
                              <a:schemeClr val="dk1"/>
                            </a:effectRef>
                            <a:fontRef idx="minor">
                              <a:schemeClr val="tx1"/>
                            </a:fontRef>
                          </p:style>
                        </p:cxnSp>
                      </p:grpSp>
                      <p:cxnSp>
                        <p:nvCxnSpPr>
                          <p:cNvPr id="42" name="Straight Connector 41">
                            <a:extLst>
                              <a:ext uri="{FF2B5EF4-FFF2-40B4-BE49-F238E27FC236}">
                                <a16:creationId xmlns:a16="http://schemas.microsoft.com/office/drawing/2014/main" id="{C8D76E78-8FA4-C14E-9701-98ED7FCE0874}"/>
                              </a:ext>
                            </a:extLst>
                          </p:cNvPr>
                          <p:cNvCxnSpPr/>
                          <p:nvPr/>
                        </p:nvCxnSpPr>
                        <p:spPr>
                          <a:xfrm>
                            <a:off x="2169993" y="50100"/>
                            <a:ext cx="1" cy="101712"/>
                          </a:xfrm>
                          <a:prstGeom prst="line">
                            <a:avLst/>
                          </a:prstGeom>
                          <a:ln w="9525"/>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CA46F36F-2DC4-EA41-928A-BB6DF2056701}"/>
                              </a:ext>
                            </a:extLst>
                          </p:cNvPr>
                          <p:cNvCxnSpPr/>
                          <p:nvPr/>
                        </p:nvCxnSpPr>
                        <p:spPr>
                          <a:xfrm>
                            <a:off x="2170321" y="503464"/>
                            <a:ext cx="0" cy="113922"/>
                          </a:xfrm>
                          <a:prstGeom prst="line">
                            <a:avLst/>
                          </a:prstGeom>
                          <a:ln w="9525"/>
                        </p:spPr>
                        <p:style>
                          <a:lnRef idx="1">
                            <a:schemeClr val="dk1"/>
                          </a:lnRef>
                          <a:fillRef idx="0">
                            <a:schemeClr val="dk1"/>
                          </a:fillRef>
                          <a:effectRef idx="0">
                            <a:schemeClr val="dk1"/>
                          </a:effectRef>
                          <a:fontRef idx="minor">
                            <a:schemeClr val="tx1"/>
                          </a:fontRef>
                        </p:style>
                      </p:cxnSp>
                    </p:grpSp>
                  </p:grpSp>
                  <p:grpSp>
                    <p:nvGrpSpPr>
                      <p:cNvPr id="20" name="Group 19">
                        <a:extLst>
                          <a:ext uri="{FF2B5EF4-FFF2-40B4-BE49-F238E27FC236}">
                            <a16:creationId xmlns:a16="http://schemas.microsoft.com/office/drawing/2014/main" id="{2A704BC0-3032-DA4D-BBE7-5D6681224DDF}"/>
                          </a:ext>
                        </a:extLst>
                      </p:cNvPr>
                      <p:cNvGrpSpPr/>
                      <p:nvPr/>
                    </p:nvGrpSpPr>
                    <p:grpSpPr>
                      <a:xfrm>
                        <a:off x="4339988" y="341194"/>
                        <a:ext cx="172688" cy="956462"/>
                        <a:chOff x="0" y="0"/>
                        <a:chExt cx="172688" cy="956462"/>
                      </a:xfrm>
                    </p:grpSpPr>
                    <p:sp>
                      <p:nvSpPr>
                        <p:cNvPr id="26" name="Arc 25">
                          <a:extLst>
                            <a:ext uri="{FF2B5EF4-FFF2-40B4-BE49-F238E27FC236}">
                              <a16:creationId xmlns:a16="http://schemas.microsoft.com/office/drawing/2014/main" id="{C0C9EFD1-FB12-FF42-AE63-06C44591C8D2}"/>
                            </a:ext>
                          </a:extLst>
                        </p:cNvPr>
                        <p:cNvSpPr/>
                        <p:nvPr/>
                      </p:nvSpPr>
                      <p:spPr>
                        <a:xfrm rot="5400000">
                          <a:off x="5970" y="139700"/>
                          <a:ext cx="160231" cy="171935"/>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27" name="Arc 26">
                          <a:extLst>
                            <a:ext uri="{FF2B5EF4-FFF2-40B4-BE49-F238E27FC236}">
                              <a16:creationId xmlns:a16="http://schemas.microsoft.com/office/drawing/2014/main" id="{95B9229B-E5A9-C244-BB3C-151F321CFE9E}"/>
                            </a:ext>
                          </a:extLst>
                        </p:cNvPr>
                        <p:cNvSpPr/>
                        <p:nvPr/>
                      </p:nvSpPr>
                      <p:spPr>
                        <a:xfrm rot="5400000">
                          <a:off x="5970" y="298450"/>
                          <a:ext cx="160231" cy="171935"/>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28" name="Arc 27">
                          <a:extLst>
                            <a:ext uri="{FF2B5EF4-FFF2-40B4-BE49-F238E27FC236}">
                              <a16:creationId xmlns:a16="http://schemas.microsoft.com/office/drawing/2014/main" id="{71D10E76-078E-5E45-9D6A-7A694486517C}"/>
                            </a:ext>
                          </a:extLst>
                        </p:cNvPr>
                        <p:cNvSpPr/>
                        <p:nvPr/>
                      </p:nvSpPr>
                      <p:spPr>
                        <a:xfrm rot="5400000">
                          <a:off x="5970" y="463550"/>
                          <a:ext cx="160231" cy="171935"/>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29" name="Arc 28">
                          <a:extLst>
                            <a:ext uri="{FF2B5EF4-FFF2-40B4-BE49-F238E27FC236}">
                              <a16:creationId xmlns:a16="http://schemas.microsoft.com/office/drawing/2014/main" id="{BC06D635-7702-424C-B7B1-A01075649BB3}"/>
                            </a:ext>
                          </a:extLst>
                        </p:cNvPr>
                        <p:cNvSpPr/>
                        <p:nvPr/>
                      </p:nvSpPr>
                      <p:spPr>
                        <a:xfrm rot="5400000">
                          <a:off x="5970" y="622300"/>
                          <a:ext cx="160748" cy="172688"/>
                        </a:xfrm>
                        <a:prstGeom prst="arc">
                          <a:avLst>
                            <a:gd name="adj1" fmla="val 10862557"/>
                            <a:gd name="adj2" fmla="val 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cxnSp>
                      <p:nvCxnSpPr>
                        <p:cNvPr id="30" name="Straight Connector 29">
                          <a:extLst>
                            <a:ext uri="{FF2B5EF4-FFF2-40B4-BE49-F238E27FC236}">
                              <a16:creationId xmlns:a16="http://schemas.microsoft.com/office/drawing/2014/main" id="{4A0DE3B7-68E1-7F46-92FF-66DBEB9F07AB}"/>
                            </a:ext>
                          </a:extLst>
                        </p:cNvPr>
                        <p:cNvCxnSpPr/>
                        <p:nvPr/>
                      </p:nvCxnSpPr>
                      <p:spPr>
                        <a:xfrm flipV="1">
                          <a:off x="88520" y="0"/>
                          <a:ext cx="0" cy="147919"/>
                        </a:xfrm>
                        <a:prstGeom prst="line">
                          <a:avLst/>
                        </a:prstGeom>
                        <a:ln w="9525"/>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DB2F391F-9234-EE45-A0EA-613D279331E7}"/>
                            </a:ext>
                          </a:extLst>
                        </p:cNvPr>
                        <p:cNvCxnSpPr/>
                        <p:nvPr/>
                      </p:nvCxnSpPr>
                      <p:spPr>
                        <a:xfrm flipV="1">
                          <a:off x="88520" y="787400"/>
                          <a:ext cx="0" cy="169062"/>
                        </a:xfrm>
                        <a:prstGeom prst="line">
                          <a:avLst/>
                        </a:prstGeom>
                        <a:ln w="9525"/>
                      </p:spPr>
                      <p:style>
                        <a:lnRef idx="1">
                          <a:schemeClr val="dk1"/>
                        </a:lnRef>
                        <a:fillRef idx="0">
                          <a:schemeClr val="dk1"/>
                        </a:fillRef>
                        <a:effectRef idx="0">
                          <a:schemeClr val="dk1"/>
                        </a:effectRef>
                        <a:fontRef idx="minor">
                          <a:schemeClr val="tx1"/>
                        </a:fontRef>
                      </p:style>
                    </p:cxnSp>
                  </p:grpSp>
                  <p:grpSp>
                    <p:nvGrpSpPr>
                      <p:cNvPr id="21" name="Group 20">
                        <a:extLst>
                          <a:ext uri="{FF2B5EF4-FFF2-40B4-BE49-F238E27FC236}">
                            <a16:creationId xmlns:a16="http://schemas.microsoft.com/office/drawing/2014/main" id="{647B4287-CC24-EB4B-82EE-D53DDC82F542}"/>
                          </a:ext>
                        </a:extLst>
                      </p:cNvPr>
                      <p:cNvGrpSpPr/>
                      <p:nvPr/>
                    </p:nvGrpSpPr>
                    <p:grpSpPr>
                      <a:xfrm>
                        <a:off x="5056496" y="341194"/>
                        <a:ext cx="142240" cy="960754"/>
                        <a:chOff x="0" y="0"/>
                        <a:chExt cx="142536" cy="961335"/>
                      </a:xfrm>
                    </p:grpSpPr>
                    <p:sp>
                      <p:nvSpPr>
                        <p:cNvPr id="23" name="Process 22">
                          <a:extLst>
                            <a:ext uri="{FF2B5EF4-FFF2-40B4-BE49-F238E27FC236}">
                              <a16:creationId xmlns:a16="http://schemas.microsoft.com/office/drawing/2014/main" id="{116A1EB8-DC41-824A-B3BA-D3ADC4EF3FDA}"/>
                            </a:ext>
                          </a:extLst>
                        </p:cNvPr>
                        <p:cNvSpPr/>
                        <p:nvPr/>
                      </p:nvSpPr>
                      <p:spPr>
                        <a:xfrm rot="5400000">
                          <a:off x="-226836" y="400050"/>
                          <a:ext cx="596207" cy="142536"/>
                        </a:xfrm>
                        <a:prstGeom prst="flowChartProcess">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cxnSp>
                      <p:nvCxnSpPr>
                        <p:cNvPr id="24" name="Straight Connector 23">
                          <a:extLst>
                            <a:ext uri="{FF2B5EF4-FFF2-40B4-BE49-F238E27FC236}">
                              <a16:creationId xmlns:a16="http://schemas.microsoft.com/office/drawing/2014/main" id="{AF9BF684-18BE-A849-BD63-A3E944D8261A}"/>
                            </a:ext>
                          </a:extLst>
                        </p:cNvPr>
                        <p:cNvCxnSpPr/>
                        <p:nvPr/>
                      </p:nvCxnSpPr>
                      <p:spPr>
                        <a:xfrm>
                          <a:off x="71614" y="0"/>
                          <a:ext cx="2" cy="172301"/>
                        </a:xfrm>
                        <a:prstGeom prst="line">
                          <a:avLst/>
                        </a:prstGeom>
                        <a:ln w="9525"/>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CBEE3F80-1F60-E24B-AA89-DDEDC11F20A8}"/>
                            </a:ext>
                          </a:extLst>
                        </p:cNvPr>
                        <p:cNvCxnSpPr/>
                        <p:nvPr/>
                      </p:nvCxnSpPr>
                      <p:spPr>
                        <a:xfrm>
                          <a:off x="71614" y="768350"/>
                          <a:ext cx="0" cy="192985"/>
                        </a:xfrm>
                        <a:prstGeom prst="line">
                          <a:avLst/>
                        </a:prstGeom>
                        <a:ln w="9525"/>
                      </p:spPr>
                      <p:style>
                        <a:lnRef idx="1">
                          <a:schemeClr val="dk1"/>
                        </a:lnRef>
                        <a:fillRef idx="0">
                          <a:schemeClr val="dk1"/>
                        </a:fillRef>
                        <a:effectRef idx="0">
                          <a:schemeClr val="dk1"/>
                        </a:effectRef>
                        <a:fontRef idx="minor">
                          <a:schemeClr val="tx1"/>
                        </a:fontRef>
                      </p:style>
                    </p:cxnSp>
                  </p:grpSp>
                  <mc:AlternateContent xmlns:mc="http://schemas.openxmlformats.org/markup-compatibility/2006" xmlns:a14="http://schemas.microsoft.com/office/drawing/2010/main">
                    <mc:Choice Requires="a14">
                      <p:sp>
                        <p:nvSpPr>
                          <p:cNvPr id="22" name="Text Box 332">
                            <a:extLst>
                              <a:ext uri="{FF2B5EF4-FFF2-40B4-BE49-F238E27FC236}">
                                <a16:creationId xmlns:a16="http://schemas.microsoft.com/office/drawing/2014/main" id="{D2DEA120-3354-284B-8FE4-B758E38DEC80}"/>
                              </a:ext>
                            </a:extLst>
                          </p:cNvPr>
                          <p:cNvSpPr txBox="1"/>
                          <p:nvPr/>
                        </p:nvSpPr>
                        <p:spPr>
                          <a:xfrm>
                            <a:off x="4439802" y="651740"/>
                            <a:ext cx="557397" cy="518415"/>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f>
                                    <m:fPr>
                                      <m:ctrlPr>
                                        <a:rPr lang="en-GB" sz="1600" i="1">
                                          <a:effectLst/>
                                          <a:latin typeface="Cambria Math" panose="02040503050406030204" pitchFamily="18" charset="0"/>
                                          <a:ea typeface="Calibri" panose="020F0502020204030204" pitchFamily="34" charset="0"/>
                                          <a:cs typeface="Times New Roman (Body CS)"/>
                                        </a:rPr>
                                      </m:ctrlPr>
                                    </m:fPr>
                                    <m:num>
                                      <m:sSub>
                                        <m:sSubPr>
                                          <m:ctrlPr>
                                            <a:rPr lang="en-GB" sz="1600" i="1">
                                              <a:effectLst/>
                                              <a:latin typeface="Cambria Math" panose="02040503050406030204" pitchFamily="18" charset="0"/>
                                              <a:ea typeface="Calibri" panose="020F0502020204030204" pitchFamily="34" charset="0"/>
                                              <a:cs typeface="Times New Roman (Body CS)"/>
                                            </a:rPr>
                                          </m:ctrlPr>
                                        </m:sSubPr>
                                        <m:e>
                                          <m:r>
                                            <a:rPr lang="en-GB" sz="1600" i="1">
                                              <a:effectLst/>
                                              <a:latin typeface="Cambria Math" panose="02040503050406030204" pitchFamily="18" charset="0"/>
                                              <a:ea typeface="Calibri" panose="020F0502020204030204" pitchFamily="34" charset="0"/>
                                              <a:cs typeface="Times New Roman (Body CS)"/>
                                            </a:rPr>
                                            <m:t>𝐶</m:t>
                                          </m:r>
                                        </m:e>
                                        <m:sub>
                                          <m:r>
                                            <a:rPr lang="en-GB" sz="1600" i="1">
                                              <a:effectLst/>
                                              <a:latin typeface="Cambria Math" panose="02040503050406030204" pitchFamily="18" charset="0"/>
                                              <a:ea typeface="Calibri" panose="020F0502020204030204" pitchFamily="34" charset="0"/>
                                              <a:cs typeface="Times New Roman (Body CS)"/>
                                            </a:rPr>
                                            <m:t>𝐵</m:t>
                                          </m:r>
                                        </m:sub>
                                      </m:sSub>
                                    </m:num>
                                    <m:den>
                                      <m:sSup>
                                        <m:sSupPr>
                                          <m:ctrlPr>
                                            <a:rPr lang="en-GB" sz="1600" i="1">
                                              <a:effectLst/>
                                              <a:latin typeface="Cambria Math" panose="02040503050406030204" pitchFamily="18" charset="0"/>
                                              <a:ea typeface="Calibri" panose="020F0502020204030204" pitchFamily="34" charset="0"/>
                                              <a:cs typeface="Times New Roman (Body CS)"/>
                                            </a:rPr>
                                          </m:ctrlPr>
                                        </m:sSupPr>
                                        <m:e>
                                          <m:d>
                                            <m:dPr>
                                              <m:ctrlPr>
                                                <a:rPr lang="en-GB" sz="1600" i="1">
                                                  <a:effectLst/>
                                                  <a:latin typeface="Cambria Math" panose="02040503050406030204" pitchFamily="18" charset="0"/>
                                                  <a:ea typeface="Calibri" panose="020F0502020204030204" pitchFamily="34" charset="0"/>
                                                  <a:cs typeface="Times New Roman (Body CS)"/>
                                                </a:rPr>
                                              </m:ctrlPr>
                                            </m:dPr>
                                            <m:e>
                                              <m:r>
                                                <a:rPr lang="en-GB" sz="1600" i="1">
                                                  <a:effectLst/>
                                                  <a:latin typeface="Cambria Math" panose="02040503050406030204" pitchFamily="18" charset="0"/>
                                                  <a:ea typeface="Calibri" panose="020F0502020204030204" pitchFamily="34" charset="0"/>
                                                  <a:cs typeface="Times New Roman (Body CS)"/>
                                                </a:rPr>
                                                <m:t>𝐵𝑙</m:t>
                                              </m:r>
                                            </m:e>
                                          </m:d>
                                        </m:e>
                                        <m:sup>
                                          <m:r>
                                            <a:rPr lang="en-GB" sz="1600" i="1">
                                              <a:effectLst/>
                                              <a:latin typeface="Cambria Math" panose="02040503050406030204" pitchFamily="18" charset="0"/>
                                              <a:ea typeface="Calibri" panose="020F0502020204030204" pitchFamily="34" charset="0"/>
                                              <a:cs typeface="Times New Roman (Body CS)"/>
                                            </a:rPr>
                                            <m:t>2</m:t>
                                          </m:r>
                                        </m:sup>
                                      </m:sSup>
                                    </m:den>
                                  </m:f>
                                </m:oMath>
                              </m:oMathPara>
                            </a14:m>
                            <a:endParaRPr lang="en-GB" sz="2400" dirty="0">
                              <a:effectLst/>
                              <a:latin typeface="Garamond" panose="02020404030301010803" pitchFamily="18" charset="0"/>
                              <a:ea typeface="Calibri" panose="020F0502020204030204" pitchFamily="34" charset="0"/>
                              <a:cs typeface="Times New Roman (Body CS)"/>
                            </a:endParaRPr>
                          </a:p>
                        </p:txBody>
                      </p:sp>
                    </mc:Choice>
                    <mc:Fallback xmlns="">
                      <p:sp>
                        <p:nvSpPr>
                          <p:cNvPr id="12" name="Text Box 332">
                            <a:extLst>
                              <a:ext uri="{FF2B5EF4-FFF2-40B4-BE49-F238E27FC236}">
                                <a16:creationId xmlns:a16="http://schemas.microsoft.com/office/drawing/2014/main" id="{517C581F-7AE3-7A42-8273-83C4E801DA80}"/>
                              </a:ext>
                            </a:extLst>
                          </p:cNvPr>
                          <p:cNvSpPr txBox="1">
                            <a:spLocks noRot="1" noChangeAspect="1" noMove="1" noResize="1" noEditPoints="1" noAdjustHandles="1" noChangeArrowheads="1" noChangeShapeType="1" noTextEdit="1"/>
                          </p:cNvSpPr>
                          <p:nvPr/>
                        </p:nvSpPr>
                        <p:spPr>
                          <a:xfrm>
                            <a:off x="4439802" y="651740"/>
                            <a:ext cx="557397" cy="518415"/>
                          </a:xfrm>
                          <a:prstGeom prst="rect">
                            <a:avLst/>
                          </a:prstGeom>
                          <a:blipFill>
                            <a:blip r:embed="rId5"/>
                            <a:stretch>
                              <a:fillRect/>
                            </a:stretch>
                          </a:blipFill>
                          <a:ln w="9525">
                            <a:noFill/>
                          </a:ln>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18" name="Text Box 335">
                          <a:extLst>
                            <a:ext uri="{FF2B5EF4-FFF2-40B4-BE49-F238E27FC236}">
                              <a16:creationId xmlns:a16="http://schemas.microsoft.com/office/drawing/2014/main" id="{CFABD2EF-764C-CE43-98D2-68AC81BB9C0C}"/>
                            </a:ext>
                          </a:extLst>
                        </p:cNvPr>
                        <p:cNvSpPr txBox="1"/>
                        <p:nvPr/>
                      </p:nvSpPr>
                      <p:spPr>
                        <a:xfrm>
                          <a:off x="3814513" y="642857"/>
                          <a:ext cx="557397" cy="473759"/>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f>
                                  <m:fPr>
                                    <m:ctrlPr>
                                      <a:rPr lang="en-GB" sz="1600" i="1">
                                        <a:effectLst/>
                                        <a:latin typeface="Cambria Math" panose="02040503050406030204" pitchFamily="18" charset="0"/>
                                        <a:ea typeface="Calibri" panose="020F0502020204030204" pitchFamily="34" charset="0"/>
                                        <a:cs typeface="Times New Roman (Body CS)"/>
                                      </a:rPr>
                                    </m:ctrlPr>
                                  </m:fPr>
                                  <m:num>
                                    <m:sSup>
                                      <m:sSupPr>
                                        <m:ctrlPr>
                                          <a:rPr lang="en-GB" sz="1600" i="1">
                                            <a:effectLst/>
                                            <a:latin typeface="Cambria Math" panose="02040503050406030204" pitchFamily="18" charset="0"/>
                                            <a:ea typeface="Calibri" panose="020F0502020204030204" pitchFamily="34" charset="0"/>
                                            <a:cs typeface="Times New Roman (Body CS)"/>
                                          </a:rPr>
                                        </m:ctrlPr>
                                      </m:sSupPr>
                                      <m:e>
                                        <m:d>
                                          <m:dPr>
                                            <m:ctrlPr>
                                              <a:rPr lang="en-GB" sz="1600" i="1">
                                                <a:effectLst/>
                                                <a:latin typeface="Cambria Math" panose="02040503050406030204" pitchFamily="18" charset="0"/>
                                                <a:ea typeface="Calibri" panose="020F0502020204030204" pitchFamily="34" charset="0"/>
                                                <a:cs typeface="Times New Roman (Body CS)"/>
                                              </a:rPr>
                                            </m:ctrlPr>
                                          </m:dPr>
                                          <m:e>
                                            <m:r>
                                              <a:rPr lang="en-GB" sz="1600" i="1">
                                                <a:effectLst/>
                                                <a:latin typeface="Cambria Math" panose="02040503050406030204" pitchFamily="18" charset="0"/>
                                                <a:ea typeface="Calibri" panose="020F0502020204030204" pitchFamily="34" charset="0"/>
                                                <a:cs typeface="Times New Roman (Body CS)"/>
                                              </a:rPr>
                                              <m:t>𝐵𝑙</m:t>
                                            </m:r>
                                          </m:e>
                                        </m:d>
                                      </m:e>
                                      <m:sup>
                                        <m:r>
                                          <a:rPr lang="en-GB" sz="1600" i="1">
                                            <a:effectLst/>
                                            <a:latin typeface="Cambria Math" panose="02040503050406030204" pitchFamily="18" charset="0"/>
                                            <a:ea typeface="Calibri" panose="020F0502020204030204" pitchFamily="34" charset="0"/>
                                            <a:cs typeface="Times New Roman (Body CS)"/>
                                          </a:rPr>
                                          <m:t>2</m:t>
                                        </m:r>
                                      </m:sup>
                                    </m:sSup>
                                  </m:num>
                                  <m:den>
                                    <m:sSub>
                                      <m:sSubPr>
                                        <m:ctrlPr>
                                          <a:rPr lang="en-GB" sz="1600" i="1">
                                            <a:effectLst/>
                                            <a:latin typeface="Cambria Math" panose="02040503050406030204" pitchFamily="18" charset="0"/>
                                            <a:ea typeface="Calibri" panose="020F0502020204030204" pitchFamily="34" charset="0"/>
                                            <a:cs typeface="Times New Roman (Body CS)"/>
                                          </a:rPr>
                                        </m:ctrlPr>
                                      </m:sSubPr>
                                      <m:e>
                                        <m:r>
                                          <a:rPr lang="en-GB" sz="1600" i="1">
                                            <a:effectLst/>
                                            <a:latin typeface="Cambria Math" panose="02040503050406030204" pitchFamily="18" charset="0"/>
                                            <a:ea typeface="Calibri" panose="020F0502020204030204" pitchFamily="34" charset="0"/>
                                            <a:cs typeface="Times New Roman (Body CS)"/>
                                          </a:rPr>
                                          <m:t>𝑅</m:t>
                                        </m:r>
                                      </m:e>
                                      <m:sub>
                                        <m:r>
                                          <a:rPr lang="en-GB" sz="1600" i="1">
                                            <a:effectLst/>
                                            <a:latin typeface="Cambria Math" panose="02040503050406030204" pitchFamily="18" charset="0"/>
                                            <a:ea typeface="Calibri" panose="020F0502020204030204" pitchFamily="34" charset="0"/>
                                            <a:cs typeface="Times New Roman (Body CS)"/>
                                          </a:rPr>
                                          <m:t>𝑀𝑆</m:t>
                                        </m:r>
                                      </m:sub>
                                    </m:sSub>
                                  </m:den>
                                </m:f>
                              </m:oMath>
                            </m:oMathPara>
                          </a14:m>
                          <a:endParaRPr lang="en-GB" sz="2400" dirty="0">
                            <a:effectLst/>
                            <a:latin typeface="Garamond" panose="02020404030301010803" pitchFamily="18" charset="0"/>
                            <a:ea typeface="Calibri" panose="020F0502020204030204" pitchFamily="34" charset="0"/>
                            <a:cs typeface="Times New Roman (Body CS)"/>
                          </a:endParaRPr>
                        </a:p>
                      </p:txBody>
                    </p:sp>
                  </mc:Choice>
                  <mc:Fallback xmlns="">
                    <p:sp>
                      <p:nvSpPr>
                        <p:cNvPr id="8" name="Text Box 335">
                          <a:extLst>
                            <a:ext uri="{FF2B5EF4-FFF2-40B4-BE49-F238E27FC236}">
                              <a16:creationId xmlns:a16="http://schemas.microsoft.com/office/drawing/2014/main" id="{41E57965-C7E4-D54F-9797-0C70188D71E3}"/>
                            </a:ext>
                          </a:extLst>
                        </p:cNvPr>
                        <p:cNvSpPr txBox="1">
                          <a:spLocks noRot="1" noChangeAspect="1" noMove="1" noResize="1" noEditPoints="1" noAdjustHandles="1" noChangeArrowheads="1" noChangeShapeType="1" noTextEdit="1"/>
                        </p:cNvSpPr>
                        <p:nvPr/>
                      </p:nvSpPr>
                      <p:spPr>
                        <a:xfrm>
                          <a:off x="3814513" y="642857"/>
                          <a:ext cx="557397" cy="473759"/>
                        </a:xfrm>
                        <a:prstGeom prst="rect">
                          <a:avLst/>
                        </a:prstGeom>
                        <a:blipFill>
                          <a:blip r:embed="rId6"/>
                          <a:stretch>
                            <a:fillRect/>
                          </a:stretch>
                        </a:blipFill>
                        <a:ln w="9525">
                          <a:noFill/>
                        </a:ln>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16" name="Text Box 338">
                        <a:extLst>
                          <a:ext uri="{FF2B5EF4-FFF2-40B4-BE49-F238E27FC236}">
                            <a16:creationId xmlns:a16="http://schemas.microsoft.com/office/drawing/2014/main" id="{C1C194AE-EC65-574D-B6B2-F0C8823D81FC}"/>
                          </a:ext>
                        </a:extLst>
                      </p:cNvPr>
                      <p:cNvSpPr txBox="1"/>
                      <p:nvPr/>
                    </p:nvSpPr>
                    <p:spPr>
                      <a:xfrm>
                        <a:off x="5118623" y="642857"/>
                        <a:ext cx="557397" cy="473759"/>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f>
                                <m:fPr>
                                  <m:ctrlPr>
                                    <a:rPr lang="en-GB" sz="1600" i="1">
                                      <a:effectLst/>
                                      <a:latin typeface="Cambria Math" panose="02040503050406030204" pitchFamily="18" charset="0"/>
                                      <a:ea typeface="Calibri" panose="020F0502020204030204" pitchFamily="34" charset="0"/>
                                      <a:cs typeface="Times New Roman (Body CS)"/>
                                    </a:rPr>
                                  </m:ctrlPr>
                                </m:fPr>
                                <m:num>
                                  <m:sSup>
                                    <m:sSupPr>
                                      <m:ctrlPr>
                                        <a:rPr lang="en-GB" sz="1600" i="1">
                                          <a:effectLst/>
                                          <a:latin typeface="Cambria Math" panose="02040503050406030204" pitchFamily="18" charset="0"/>
                                          <a:ea typeface="Calibri" panose="020F0502020204030204" pitchFamily="34" charset="0"/>
                                          <a:cs typeface="Times New Roman (Body CS)"/>
                                        </a:rPr>
                                      </m:ctrlPr>
                                    </m:sSupPr>
                                    <m:e>
                                      <m:d>
                                        <m:dPr>
                                          <m:ctrlPr>
                                            <a:rPr lang="en-GB" sz="1600" i="1">
                                              <a:effectLst/>
                                              <a:latin typeface="Cambria Math" panose="02040503050406030204" pitchFamily="18" charset="0"/>
                                              <a:ea typeface="Calibri" panose="020F0502020204030204" pitchFamily="34" charset="0"/>
                                              <a:cs typeface="Times New Roman (Body CS)"/>
                                            </a:rPr>
                                          </m:ctrlPr>
                                        </m:dPr>
                                        <m:e>
                                          <m:r>
                                            <a:rPr lang="en-GB" sz="1600" i="1">
                                              <a:effectLst/>
                                              <a:latin typeface="Cambria Math" panose="02040503050406030204" pitchFamily="18" charset="0"/>
                                              <a:ea typeface="Calibri" panose="020F0502020204030204" pitchFamily="34" charset="0"/>
                                              <a:cs typeface="Times New Roman (Body CS)"/>
                                            </a:rPr>
                                            <m:t>𝐵𝑙</m:t>
                                          </m:r>
                                        </m:e>
                                      </m:d>
                                    </m:e>
                                    <m:sup>
                                      <m:r>
                                        <a:rPr lang="en-GB" sz="1600" i="1">
                                          <a:effectLst/>
                                          <a:latin typeface="Cambria Math" panose="02040503050406030204" pitchFamily="18" charset="0"/>
                                          <a:ea typeface="Calibri" panose="020F0502020204030204" pitchFamily="34" charset="0"/>
                                          <a:cs typeface="Times New Roman (Body CS)"/>
                                        </a:rPr>
                                        <m:t>2</m:t>
                                      </m:r>
                                    </m:sup>
                                  </m:sSup>
                                </m:num>
                                <m:den>
                                  <m:sSub>
                                    <m:sSubPr>
                                      <m:ctrlPr>
                                        <a:rPr lang="en-GB" sz="1600" i="1">
                                          <a:effectLst/>
                                          <a:latin typeface="Cambria Math" panose="02040503050406030204" pitchFamily="18" charset="0"/>
                                          <a:ea typeface="Calibri" panose="020F0502020204030204" pitchFamily="34" charset="0"/>
                                          <a:cs typeface="Times New Roman (Body CS)"/>
                                        </a:rPr>
                                      </m:ctrlPr>
                                    </m:sSubPr>
                                    <m:e>
                                      <m:r>
                                        <a:rPr lang="en-GB" sz="1600" i="1">
                                          <a:effectLst/>
                                          <a:latin typeface="Cambria Math" panose="02040503050406030204" pitchFamily="18" charset="0"/>
                                          <a:ea typeface="Calibri" panose="020F0502020204030204" pitchFamily="34" charset="0"/>
                                          <a:cs typeface="Times New Roman (Body CS)"/>
                                        </a:rPr>
                                        <m:t>𝑅</m:t>
                                      </m:r>
                                    </m:e>
                                    <m:sub>
                                      <m:r>
                                        <a:rPr lang="en-GB" sz="1600" i="1">
                                          <a:effectLst/>
                                          <a:latin typeface="Cambria Math" panose="02040503050406030204" pitchFamily="18" charset="0"/>
                                          <a:ea typeface="Calibri" panose="020F0502020204030204" pitchFamily="34" charset="0"/>
                                          <a:cs typeface="Times New Roman (Body CS)"/>
                                        </a:rPr>
                                        <m:t>𝐵</m:t>
                                      </m:r>
                                    </m:sub>
                                  </m:sSub>
                                </m:den>
                              </m:f>
                            </m:oMath>
                          </m:oMathPara>
                        </a14:m>
                        <a:endParaRPr lang="en-GB" sz="1600" dirty="0">
                          <a:effectLst/>
                          <a:latin typeface="Garamond" panose="02020404030301010803" pitchFamily="18" charset="0"/>
                          <a:ea typeface="Calibri" panose="020F0502020204030204" pitchFamily="34" charset="0"/>
                          <a:cs typeface="Times New Roman (Body CS)"/>
                        </a:endParaRPr>
                      </a:p>
                    </p:txBody>
                  </p:sp>
                </mc:Choice>
                <mc:Fallback xmlns="">
                  <p:sp>
                    <p:nvSpPr>
                      <p:cNvPr id="6" name="Text Box 338">
                        <a:extLst>
                          <a:ext uri="{FF2B5EF4-FFF2-40B4-BE49-F238E27FC236}">
                            <a16:creationId xmlns:a16="http://schemas.microsoft.com/office/drawing/2014/main" id="{383769F2-079A-7D44-ACA2-857D00B0490D}"/>
                          </a:ext>
                        </a:extLst>
                      </p:cNvPr>
                      <p:cNvSpPr txBox="1">
                        <a:spLocks noRot="1" noChangeAspect="1" noMove="1" noResize="1" noEditPoints="1" noAdjustHandles="1" noChangeArrowheads="1" noChangeShapeType="1" noTextEdit="1"/>
                      </p:cNvSpPr>
                      <p:nvPr/>
                    </p:nvSpPr>
                    <p:spPr>
                      <a:xfrm>
                        <a:off x="5118623" y="642857"/>
                        <a:ext cx="557397" cy="473759"/>
                      </a:xfrm>
                      <a:prstGeom prst="rect">
                        <a:avLst/>
                      </a:prstGeom>
                      <a:blipFill>
                        <a:blip r:embed="rId7"/>
                        <a:stretch>
                          <a:fillRect/>
                        </a:stretch>
                      </a:blipFill>
                      <a:ln w="9525">
                        <a:noFill/>
                      </a:ln>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13" name="Text Box 246">
                      <a:extLst>
                        <a:ext uri="{FF2B5EF4-FFF2-40B4-BE49-F238E27FC236}">
                          <a16:creationId xmlns:a16="http://schemas.microsoft.com/office/drawing/2014/main" id="{48F6471D-BD1C-424D-9605-A4F9A7A7C7E9}"/>
                        </a:ext>
                      </a:extLst>
                    </p:cNvPr>
                    <p:cNvSpPr txBox="1"/>
                    <p:nvPr/>
                  </p:nvSpPr>
                  <p:spPr>
                    <a:xfrm>
                      <a:off x="2492464" y="2134437"/>
                      <a:ext cx="806271" cy="404556"/>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sSub>
                              <m:sSubPr>
                                <m:ctrlPr>
                                  <a:rPr lang="en-GB" sz="1600" i="1" smtClean="0">
                                    <a:effectLst/>
                                    <a:latin typeface="Cambria Math" panose="02040503050406030204" pitchFamily="18" charset="0"/>
                                    <a:ea typeface="Calibri" panose="020F0502020204030204" pitchFamily="34" charset="0"/>
                                    <a:cs typeface="Times New Roman (Body CS)"/>
                                  </a:rPr>
                                </m:ctrlPr>
                              </m:sSubPr>
                              <m:e>
                                <m:r>
                                  <a:rPr lang="en-GB" sz="1600" b="0" i="1" smtClean="0">
                                    <a:effectLst/>
                                    <a:latin typeface="Cambria Math" panose="02040503050406030204" pitchFamily="18" charset="0"/>
                                    <a:ea typeface="Calibri" panose="020F0502020204030204" pitchFamily="34" charset="0"/>
                                    <a:cs typeface="Times New Roman (Body CS)"/>
                                  </a:rPr>
                                  <m:t>𝑅</m:t>
                                </m:r>
                              </m:e>
                              <m:sub>
                                <m:r>
                                  <a:rPr lang="en-GB" sz="1600" b="0" i="1" smtClean="0">
                                    <a:effectLst/>
                                    <a:latin typeface="Cambria Math" panose="02040503050406030204" pitchFamily="18" charset="0"/>
                                    <a:ea typeface="Calibri" panose="020F0502020204030204" pitchFamily="34" charset="0"/>
                                    <a:cs typeface="Times New Roman (Body CS)"/>
                                  </a:rPr>
                                  <m:t>𝐸</m:t>
                                </m:r>
                              </m:sub>
                            </m:sSub>
                          </m:oMath>
                        </m:oMathPara>
                      </a14:m>
                      <a:endParaRPr lang="en-GB" sz="2400" dirty="0">
                        <a:effectLst/>
                        <a:latin typeface="Garamond" panose="02020404030301010803" pitchFamily="18" charset="0"/>
                        <a:ea typeface="Calibri" panose="020F0502020204030204" pitchFamily="34" charset="0"/>
                        <a:cs typeface="Times New Roman (Body CS)"/>
                      </a:endParaRPr>
                    </a:p>
                  </p:txBody>
                </p:sp>
              </mc:Choice>
              <mc:Fallback xmlns="">
                <p:sp>
                  <p:nvSpPr>
                    <p:cNvPr id="75" name="Text Box 246">
                      <a:extLst>
                        <a:ext uri="{FF2B5EF4-FFF2-40B4-BE49-F238E27FC236}">
                          <a16:creationId xmlns:a16="http://schemas.microsoft.com/office/drawing/2014/main" id="{80A865EA-8FE1-0A48-9B21-F0CE3A12AC9F}"/>
                        </a:ext>
                      </a:extLst>
                    </p:cNvPr>
                    <p:cNvSpPr txBox="1">
                      <a:spLocks noRot="1" noChangeAspect="1" noMove="1" noResize="1" noEditPoints="1" noAdjustHandles="1" noChangeArrowheads="1" noChangeShapeType="1" noTextEdit="1"/>
                    </p:cNvSpPr>
                    <p:nvPr/>
                  </p:nvSpPr>
                  <p:spPr>
                    <a:xfrm>
                      <a:off x="2492464" y="2134437"/>
                      <a:ext cx="806271" cy="404556"/>
                    </a:xfrm>
                    <a:prstGeom prst="rect">
                      <a:avLst/>
                    </a:prstGeom>
                    <a:blipFill>
                      <a:blip r:embed="rId8"/>
                      <a:stretch>
                        <a:fillRect/>
                      </a:stretch>
                    </a:blipFill>
                    <a:ln w="9525">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 Box 246">
                      <a:extLst>
                        <a:ext uri="{FF2B5EF4-FFF2-40B4-BE49-F238E27FC236}">
                          <a16:creationId xmlns:a16="http://schemas.microsoft.com/office/drawing/2014/main" id="{51B90CDF-A932-7B4A-85FF-1B18A309A13E}"/>
                        </a:ext>
                      </a:extLst>
                    </p:cNvPr>
                    <p:cNvSpPr txBox="1"/>
                    <p:nvPr/>
                  </p:nvSpPr>
                  <p:spPr>
                    <a:xfrm>
                      <a:off x="4086654" y="2123573"/>
                      <a:ext cx="806271" cy="404556"/>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sSub>
                              <m:sSubPr>
                                <m:ctrlPr>
                                  <a:rPr lang="en-GB" sz="1600" i="1" smtClean="0">
                                    <a:effectLst/>
                                    <a:latin typeface="Cambria Math" panose="02040503050406030204" pitchFamily="18" charset="0"/>
                                    <a:ea typeface="Calibri" panose="020F0502020204030204" pitchFamily="34" charset="0"/>
                                    <a:cs typeface="Times New Roman (Body CS)"/>
                                  </a:rPr>
                                </m:ctrlPr>
                              </m:sSubPr>
                              <m:e>
                                <m:r>
                                  <a:rPr lang="en-GB" sz="1600" b="0" i="1" smtClean="0">
                                    <a:effectLst/>
                                    <a:latin typeface="Cambria Math" panose="02040503050406030204" pitchFamily="18" charset="0"/>
                                    <a:ea typeface="Calibri" panose="020F0502020204030204" pitchFamily="34" charset="0"/>
                                    <a:cs typeface="Times New Roman (Body CS)"/>
                                  </a:rPr>
                                  <m:t>𝐿</m:t>
                                </m:r>
                              </m:e>
                              <m:sub>
                                <m:r>
                                  <a:rPr lang="en-GB" sz="1600" b="0" i="1" smtClean="0">
                                    <a:effectLst/>
                                    <a:latin typeface="Cambria Math" panose="02040503050406030204" pitchFamily="18" charset="0"/>
                                    <a:ea typeface="Calibri" panose="020F0502020204030204" pitchFamily="34" charset="0"/>
                                    <a:cs typeface="Times New Roman (Body CS)"/>
                                  </a:rPr>
                                  <m:t>𝐸</m:t>
                                </m:r>
                              </m:sub>
                            </m:sSub>
                          </m:oMath>
                        </m:oMathPara>
                      </a14:m>
                      <a:endParaRPr lang="en-GB" sz="2400" dirty="0">
                        <a:effectLst/>
                        <a:latin typeface="Garamond" panose="02020404030301010803" pitchFamily="18" charset="0"/>
                        <a:ea typeface="Calibri" panose="020F0502020204030204" pitchFamily="34" charset="0"/>
                        <a:cs typeface="Times New Roman (Body CS)"/>
                      </a:endParaRPr>
                    </a:p>
                  </p:txBody>
                </p:sp>
              </mc:Choice>
              <mc:Fallback xmlns="">
                <p:sp>
                  <p:nvSpPr>
                    <p:cNvPr id="76" name="Text Box 246">
                      <a:extLst>
                        <a:ext uri="{FF2B5EF4-FFF2-40B4-BE49-F238E27FC236}">
                          <a16:creationId xmlns:a16="http://schemas.microsoft.com/office/drawing/2014/main" id="{A458C40E-5C42-2D42-9352-0D6B3B775300}"/>
                        </a:ext>
                      </a:extLst>
                    </p:cNvPr>
                    <p:cNvSpPr txBox="1">
                      <a:spLocks noRot="1" noChangeAspect="1" noMove="1" noResize="1" noEditPoints="1" noAdjustHandles="1" noChangeArrowheads="1" noChangeShapeType="1" noTextEdit="1"/>
                    </p:cNvSpPr>
                    <p:nvPr/>
                  </p:nvSpPr>
                  <p:spPr>
                    <a:xfrm>
                      <a:off x="4086654" y="2123573"/>
                      <a:ext cx="806271" cy="404556"/>
                    </a:xfrm>
                    <a:prstGeom prst="rect">
                      <a:avLst/>
                    </a:prstGeom>
                    <a:blipFill>
                      <a:blip r:embed="rId9"/>
                      <a:stretch>
                        <a:fillRect/>
                      </a:stretch>
                    </a:blipFill>
                    <a:ln w="9525">
                      <a:noFill/>
                    </a:ln>
                  </p:spPr>
                  <p:txBody>
                    <a:bodyPr/>
                    <a:lstStyle/>
                    <a:p>
                      <a:r>
                        <a:rPr lang="en-US">
                          <a:noFill/>
                        </a:rPr>
                        <a:t> </a:t>
                      </a:r>
                    </a:p>
                  </p:txBody>
                </p:sp>
              </mc:Fallback>
            </mc:AlternateContent>
          </p:grpSp>
          <mc:AlternateContent xmlns:mc="http://schemas.openxmlformats.org/markup-compatibility/2006" xmlns:a14="http://schemas.microsoft.com/office/drawing/2010/main">
            <mc:Choice Requires="a14">
              <p:sp>
                <p:nvSpPr>
                  <p:cNvPr id="11" name="Text Box 246">
                    <a:extLst>
                      <a:ext uri="{FF2B5EF4-FFF2-40B4-BE49-F238E27FC236}">
                        <a16:creationId xmlns:a16="http://schemas.microsoft.com/office/drawing/2014/main" id="{1B03D30B-B831-ED40-BBFB-E47CB7A30301}"/>
                      </a:ext>
                    </a:extLst>
                  </p:cNvPr>
                  <p:cNvSpPr txBox="1"/>
                  <p:nvPr/>
                </p:nvSpPr>
                <p:spPr>
                  <a:xfrm>
                    <a:off x="5483416" y="3206149"/>
                    <a:ext cx="806271" cy="404556"/>
                  </a:xfrm>
                  <a:prstGeom prst="rect">
                    <a:avLst/>
                  </a:prstGeom>
                  <a:noFill/>
                  <a:ln w="9525">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14:m>
                      <m:oMathPara xmlns:m="http://schemas.openxmlformats.org/officeDocument/2006/math">
                        <m:oMathParaPr>
                          <m:jc m:val="centerGroup"/>
                        </m:oMathParaPr>
                        <m:oMath xmlns:m="http://schemas.openxmlformats.org/officeDocument/2006/math">
                          <m:sSub>
                            <m:sSubPr>
                              <m:ctrlPr>
                                <a:rPr lang="en-GB" sz="1600" i="1" smtClean="0">
                                  <a:effectLst/>
                                  <a:latin typeface="Cambria Math" panose="02040503050406030204" pitchFamily="18" charset="0"/>
                                  <a:ea typeface="Calibri" panose="020F0502020204030204" pitchFamily="34" charset="0"/>
                                  <a:cs typeface="Times New Roman (Body CS)"/>
                                </a:rPr>
                              </m:ctrlPr>
                            </m:sSubPr>
                            <m:e>
                              <m:r>
                                <a:rPr lang="en-GB" sz="1600" b="0" i="1" smtClean="0">
                                  <a:effectLst/>
                                  <a:latin typeface="Cambria Math" panose="02040503050406030204" pitchFamily="18" charset="0"/>
                                  <a:ea typeface="Calibri" panose="020F0502020204030204" pitchFamily="34" charset="0"/>
                                  <a:cs typeface="Times New Roman (Body CS)"/>
                                </a:rPr>
                                <m:t>𝑀</m:t>
                              </m:r>
                            </m:e>
                            <m:sub>
                              <m:r>
                                <a:rPr lang="en-GB" sz="1600" b="0" i="1" smtClean="0">
                                  <a:effectLst/>
                                  <a:latin typeface="Cambria Math" panose="02040503050406030204" pitchFamily="18" charset="0"/>
                                  <a:ea typeface="Calibri" panose="020F0502020204030204" pitchFamily="34" charset="0"/>
                                  <a:cs typeface="Times New Roman (Body CS)"/>
                                </a:rPr>
                                <m:t>𝑀𝑆</m:t>
                              </m:r>
                            </m:sub>
                          </m:sSub>
                          <m:d>
                            <m:dPr>
                              <m:ctrlPr>
                                <a:rPr lang="en-GB" sz="1600" i="1" smtClean="0">
                                  <a:effectLst/>
                                  <a:latin typeface="Cambria Math" panose="02040503050406030204" pitchFamily="18" charset="0"/>
                                </a:rPr>
                              </m:ctrlPr>
                            </m:dPr>
                            <m:e>
                              <m:r>
                                <a:rPr lang="en-GB" sz="1600" b="0" i="1" smtClean="0">
                                  <a:effectLst/>
                                  <a:latin typeface="Cambria Math" panose="02040503050406030204" pitchFamily="18" charset="0"/>
                                </a:rPr>
                                <m:t>𝐵</m:t>
                              </m:r>
                              <m:sSup>
                                <m:sSupPr>
                                  <m:ctrlPr>
                                    <a:rPr lang="en-GB" sz="1600" b="0" i="1" smtClean="0">
                                      <a:effectLst/>
                                      <a:latin typeface="Cambria Math" panose="02040503050406030204" pitchFamily="18" charset="0"/>
                                    </a:rPr>
                                  </m:ctrlPr>
                                </m:sSupPr>
                                <m:e>
                                  <m:r>
                                    <a:rPr lang="en-GB" sz="1600" b="0" i="1" smtClean="0">
                                      <a:effectLst/>
                                      <a:latin typeface="Cambria Math" panose="02040503050406030204" pitchFamily="18" charset="0"/>
                                    </a:rPr>
                                    <m:t>𝑙</m:t>
                                  </m:r>
                                </m:e>
                                <m:sup>
                                  <m:r>
                                    <a:rPr lang="en-GB" sz="1600" b="0" i="1" smtClean="0">
                                      <a:effectLst/>
                                      <a:latin typeface="Cambria Math" panose="02040503050406030204" pitchFamily="18" charset="0"/>
                                    </a:rPr>
                                    <m:t>2</m:t>
                                  </m:r>
                                </m:sup>
                              </m:sSup>
                            </m:e>
                          </m:d>
                        </m:oMath>
                      </m:oMathPara>
                    </a14:m>
                    <a:endParaRPr lang="en-GB" sz="2400" dirty="0">
                      <a:effectLst/>
                      <a:latin typeface="Garamond" panose="02020404030301010803" pitchFamily="18" charset="0"/>
                      <a:ea typeface="Calibri" panose="020F0502020204030204" pitchFamily="34" charset="0"/>
                      <a:cs typeface="Times New Roman (Body CS)"/>
                    </a:endParaRPr>
                  </a:p>
                </p:txBody>
              </p:sp>
            </mc:Choice>
            <mc:Fallback xmlns="">
              <p:sp>
                <p:nvSpPr>
                  <p:cNvPr id="77" name="Text Box 246">
                    <a:extLst>
                      <a:ext uri="{FF2B5EF4-FFF2-40B4-BE49-F238E27FC236}">
                        <a16:creationId xmlns:a16="http://schemas.microsoft.com/office/drawing/2014/main" id="{DBAC03C0-2A24-0340-B840-5EFDC332E7E3}"/>
                      </a:ext>
                    </a:extLst>
                  </p:cNvPr>
                  <p:cNvSpPr txBox="1">
                    <a:spLocks noRot="1" noChangeAspect="1" noMove="1" noResize="1" noEditPoints="1" noAdjustHandles="1" noChangeArrowheads="1" noChangeShapeType="1" noTextEdit="1"/>
                  </p:cNvSpPr>
                  <p:nvPr/>
                </p:nvSpPr>
                <p:spPr>
                  <a:xfrm>
                    <a:off x="5483416" y="3206149"/>
                    <a:ext cx="806271" cy="404556"/>
                  </a:xfrm>
                  <a:prstGeom prst="rect">
                    <a:avLst/>
                  </a:prstGeom>
                  <a:blipFill>
                    <a:blip r:embed="rId10"/>
                    <a:stretch>
                      <a:fillRect r="-13846"/>
                    </a:stretch>
                  </a:blipFill>
                  <a:ln w="9525">
                    <a:noFill/>
                  </a:ln>
                </p:spPr>
                <p:txBody>
                  <a:bodyPr/>
                  <a:lstStyle/>
                  <a:p>
                    <a:r>
                      <a:rPr lang="en-US">
                        <a:noFill/>
                      </a:rPr>
                      <a:t> </a:t>
                    </a:r>
                  </a:p>
                </p:txBody>
              </p:sp>
            </mc:Fallback>
          </mc:AlternateContent>
        </p:grpSp>
        <p:sp>
          <p:nvSpPr>
            <p:cNvPr id="7" name="Rectangle 6">
              <a:extLst>
                <a:ext uri="{FF2B5EF4-FFF2-40B4-BE49-F238E27FC236}">
                  <a16:creationId xmlns:a16="http://schemas.microsoft.com/office/drawing/2014/main" id="{71B78908-ABB5-694D-A461-108104BFAA3B}"/>
                </a:ext>
              </a:extLst>
            </p:cNvPr>
            <p:cNvSpPr/>
            <p:nvPr/>
          </p:nvSpPr>
          <p:spPr>
            <a:xfrm>
              <a:off x="791245" y="2230603"/>
              <a:ext cx="2900907" cy="83344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31657A7-EB72-A24F-9C4E-5BE9AD12D66C}"/>
                </a:ext>
              </a:extLst>
            </p:cNvPr>
            <p:cNvSpPr/>
            <p:nvPr/>
          </p:nvSpPr>
          <p:spPr>
            <a:xfrm>
              <a:off x="3410905" y="2922073"/>
              <a:ext cx="3550028" cy="1271445"/>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D5085C3-541C-AB44-BC98-8849C1CF168A}"/>
                </a:ext>
              </a:extLst>
            </p:cNvPr>
            <p:cNvSpPr/>
            <p:nvPr/>
          </p:nvSpPr>
          <p:spPr>
            <a:xfrm>
              <a:off x="7077156" y="2922073"/>
              <a:ext cx="2082760" cy="1271445"/>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0" name="Content Placeholder 2">
            <a:extLst>
              <a:ext uri="{FF2B5EF4-FFF2-40B4-BE49-F238E27FC236}">
                <a16:creationId xmlns:a16="http://schemas.microsoft.com/office/drawing/2014/main" id="{3F78748B-AD9C-EF4A-B1ED-8CC88200131F}"/>
              </a:ext>
            </a:extLst>
          </p:cNvPr>
          <p:cNvSpPr txBox="1">
            <a:spLocks/>
          </p:cNvSpPr>
          <p:nvPr/>
        </p:nvSpPr>
        <p:spPr>
          <a:xfrm>
            <a:off x="77806" y="4207392"/>
            <a:ext cx="6123205" cy="2004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dirty="0">
                <a:solidFill>
                  <a:srgbClr val="FF0000"/>
                </a:solidFill>
                <a:latin typeface="Garamond" panose="02020404030301010803" pitchFamily="18" charset="0"/>
              </a:rPr>
              <a:t>Voice coil circuit</a:t>
            </a:r>
          </a:p>
          <a:p>
            <a:r>
              <a:rPr lang="en-US" dirty="0">
                <a:solidFill>
                  <a:srgbClr val="0070C0"/>
                </a:solidFill>
                <a:latin typeface="Garamond" panose="02020404030301010803" pitchFamily="18" charset="0"/>
              </a:rPr>
              <a:t>Driver mechanical equivalent circuit</a:t>
            </a:r>
          </a:p>
          <a:p>
            <a:r>
              <a:rPr lang="en-US" dirty="0">
                <a:solidFill>
                  <a:srgbClr val="00B050"/>
                </a:solidFill>
                <a:latin typeface="Garamond" panose="02020404030301010803" pitchFamily="18" charset="0"/>
              </a:rPr>
              <a:t>Box mechanical equivalent circuit</a:t>
            </a:r>
          </a:p>
          <a:p>
            <a:r>
              <a:rPr lang="en-US" dirty="0">
                <a:latin typeface="Garamond" panose="02020404030301010803" pitchFamily="18" charset="0"/>
              </a:rPr>
              <a:t>Mechanical circuit is a referred transformer secondary with turns ratio </a:t>
            </a:r>
            <a:r>
              <a:rPr lang="en-US" i="1" dirty="0">
                <a:latin typeface="Garamond" panose="02020404030301010803" pitchFamily="18" charset="0"/>
              </a:rPr>
              <a:t>Bl</a:t>
            </a:r>
            <a:endParaRPr lang="en-US" dirty="0">
              <a:latin typeface="Garamond" panose="02020404030301010803" pitchFamily="18" charset="0"/>
            </a:endParaRPr>
          </a:p>
          <a:p>
            <a:endParaRPr lang="en-US" dirty="0">
              <a:latin typeface="Garamond" panose="02020404030301010803" pitchFamily="18" charset="0"/>
            </a:endParaRPr>
          </a:p>
        </p:txBody>
      </p:sp>
      <p:sp>
        <p:nvSpPr>
          <p:cNvPr id="81" name="Content Placeholder 2">
            <a:extLst>
              <a:ext uri="{FF2B5EF4-FFF2-40B4-BE49-F238E27FC236}">
                <a16:creationId xmlns:a16="http://schemas.microsoft.com/office/drawing/2014/main" id="{4B0057C1-CCB4-0848-A904-E5B629AAEEE1}"/>
              </a:ext>
            </a:extLst>
          </p:cNvPr>
          <p:cNvSpPr txBox="1">
            <a:spLocks/>
          </p:cNvSpPr>
          <p:nvPr/>
        </p:nvSpPr>
        <p:spPr>
          <a:xfrm>
            <a:off x="6062645" y="4203940"/>
            <a:ext cx="6123205" cy="2004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dirty="0">
                <a:latin typeface="Garamond" panose="02020404030301010803" pitchFamily="18" charset="0"/>
              </a:rPr>
              <a:t>Useful for SPICE/MATLAB</a:t>
            </a:r>
          </a:p>
          <a:p>
            <a:r>
              <a:rPr lang="en-US" dirty="0">
                <a:latin typeface="Garamond" panose="02020404030301010803" pitchFamily="18" charset="0"/>
              </a:rPr>
              <a:t>Not easy information for end-users to digest</a:t>
            </a:r>
          </a:p>
          <a:p>
            <a:r>
              <a:rPr lang="en-US" dirty="0">
                <a:latin typeface="Garamond" panose="02020404030301010803" pitchFamily="18" charset="0"/>
              </a:rPr>
              <a:t>Some can’t be measured, manufacturers don’t give any of these values on datasheets</a:t>
            </a:r>
          </a:p>
          <a:p>
            <a:r>
              <a:rPr lang="en-US" b="1" dirty="0">
                <a:latin typeface="Garamond" panose="02020404030301010803" pitchFamily="18" charset="0"/>
              </a:rPr>
              <a:t>Thiele/Small parameters</a:t>
            </a:r>
            <a:r>
              <a:rPr lang="en-US" dirty="0">
                <a:latin typeface="Garamond" panose="02020404030301010803" pitchFamily="18" charset="0"/>
              </a:rPr>
              <a:t> used instead</a:t>
            </a:r>
          </a:p>
          <a:p>
            <a:endParaRPr lang="en-US" dirty="0">
              <a:latin typeface="Garamond" panose="02020404030301010803" pitchFamily="18" charset="0"/>
            </a:endParaRPr>
          </a:p>
          <a:p>
            <a:endParaRPr lang="en-US" dirty="0">
              <a:latin typeface="Garamond" panose="02020404030301010803" pitchFamily="18" charset="0"/>
            </a:endParaRPr>
          </a:p>
          <a:p>
            <a:endParaRPr lang="en-US" dirty="0">
              <a:latin typeface="Garamond" panose="02020404030301010803" pitchFamily="18" charset="0"/>
            </a:endParaRPr>
          </a:p>
        </p:txBody>
      </p:sp>
      <p:cxnSp>
        <p:nvCxnSpPr>
          <p:cNvPr id="85" name="Straight Arrow Connector 84">
            <a:extLst>
              <a:ext uri="{FF2B5EF4-FFF2-40B4-BE49-F238E27FC236}">
                <a16:creationId xmlns:a16="http://schemas.microsoft.com/office/drawing/2014/main" id="{C266852E-9378-3443-9EE0-539747B56B62}"/>
              </a:ext>
            </a:extLst>
          </p:cNvPr>
          <p:cNvCxnSpPr>
            <a:cxnSpLocks/>
          </p:cNvCxnSpPr>
          <p:nvPr/>
        </p:nvCxnSpPr>
        <p:spPr>
          <a:xfrm>
            <a:off x="5406857" y="1143000"/>
            <a:ext cx="115082" cy="16987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21B6B7C1-7EEF-CC46-8C71-784979029FF3}"/>
              </a:ext>
            </a:extLst>
          </p:cNvPr>
          <p:cNvCxnSpPr/>
          <p:nvPr/>
        </p:nvCxnSpPr>
        <p:spPr>
          <a:xfrm>
            <a:off x="6760029" y="1690688"/>
            <a:ext cx="0" cy="11510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6FE8135F-17BC-5C44-AD50-0A945CD36AB9}"/>
              </a:ext>
            </a:extLst>
          </p:cNvPr>
          <p:cNvCxnSpPr>
            <a:cxnSpLocks/>
          </p:cNvCxnSpPr>
          <p:nvPr/>
        </p:nvCxnSpPr>
        <p:spPr>
          <a:xfrm>
            <a:off x="7859486" y="1143000"/>
            <a:ext cx="0" cy="15022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2" name="Content Placeholder 2">
            <a:extLst>
              <a:ext uri="{FF2B5EF4-FFF2-40B4-BE49-F238E27FC236}">
                <a16:creationId xmlns:a16="http://schemas.microsoft.com/office/drawing/2014/main" id="{54C1B217-056D-694F-B176-411866CE4A6E}"/>
              </a:ext>
            </a:extLst>
          </p:cNvPr>
          <p:cNvSpPr txBox="1">
            <a:spLocks/>
          </p:cNvSpPr>
          <p:nvPr/>
        </p:nvSpPr>
        <p:spPr>
          <a:xfrm>
            <a:off x="4470361" y="828814"/>
            <a:ext cx="1757082" cy="28376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1500" dirty="0">
                <a:latin typeface="Garamond" panose="02020404030301010803" pitchFamily="18" charset="0"/>
              </a:rPr>
              <a:t>Mass of cone and air</a:t>
            </a:r>
          </a:p>
        </p:txBody>
      </p:sp>
      <p:sp>
        <p:nvSpPr>
          <p:cNvPr id="93" name="Content Placeholder 2">
            <a:extLst>
              <a:ext uri="{FF2B5EF4-FFF2-40B4-BE49-F238E27FC236}">
                <a16:creationId xmlns:a16="http://schemas.microsoft.com/office/drawing/2014/main" id="{AE9A2EDE-148C-2F4D-97F4-93489F959927}"/>
              </a:ext>
            </a:extLst>
          </p:cNvPr>
          <p:cNvSpPr txBox="1">
            <a:spLocks/>
          </p:cNvSpPr>
          <p:nvPr/>
        </p:nvSpPr>
        <p:spPr>
          <a:xfrm>
            <a:off x="5786152" y="1197719"/>
            <a:ext cx="1947753" cy="5887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1500" dirty="0">
                <a:latin typeface="Garamond" panose="02020404030301010803" pitchFamily="18" charset="0"/>
              </a:rPr>
              <a:t>Compliance of cone suspension / of box</a:t>
            </a:r>
          </a:p>
        </p:txBody>
      </p:sp>
      <p:sp>
        <p:nvSpPr>
          <p:cNvPr id="94" name="Content Placeholder 2">
            <a:extLst>
              <a:ext uri="{FF2B5EF4-FFF2-40B4-BE49-F238E27FC236}">
                <a16:creationId xmlns:a16="http://schemas.microsoft.com/office/drawing/2014/main" id="{B798297B-7529-694A-806E-EDF7DF0AF2DC}"/>
              </a:ext>
            </a:extLst>
          </p:cNvPr>
          <p:cNvSpPr txBox="1">
            <a:spLocks/>
          </p:cNvSpPr>
          <p:nvPr/>
        </p:nvSpPr>
        <p:spPr>
          <a:xfrm>
            <a:off x="6783220" y="819469"/>
            <a:ext cx="1905881" cy="283760"/>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1600" dirty="0">
                <a:latin typeface="Garamond" panose="02020404030301010803" pitchFamily="18" charset="0"/>
              </a:rPr>
              <a:t>Mechanical resistances</a:t>
            </a:r>
          </a:p>
        </p:txBody>
      </p:sp>
      <p:cxnSp>
        <p:nvCxnSpPr>
          <p:cNvPr id="97" name="Straight Arrow Connector 96">
            <a:extLst>
              <a:ext uri="{FF2B5EF4-FFF2-40B4-BE49-F238E27FC236}">
                <a16:creationId xmlns:a16="http://schemas.microsoft.com/office/drawing/2014/main" id="{74F66F0D-2C39-F14A-A581-82C5FF841F4D}"/>
              </a:ext>
            </a:extLst>
          </p:cNvPr>
          <p:cNvCxnSpPr/>
          <p:nvPr/>
        </p:nvCxnSpPr>
        <p:spPr>
          <a:xfrm>
            <a:off x="8463475" y="1103229"/>
            <a:ext cx="1518725" cy="1531114"/>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F0CF875A-0916-BC4C-A61E-43F3E15494EA}"/>
              </a:ext>
            </a:extLst>
          </p:cNvPr>
          <p:cNvCxnSpPr/>
          <p:nvPr/>
        </p:nvCxnSpPr>
        <p:spPr>
          <a:xfrm>
            <a:off x="7322701" y="1690688"/>
            <a:ext cx="1570928" cy="927204"/>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61892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E489B-FAF9-1A42-978D-70EDDC8C20B5}"/>
              </a:ext>
            </a:extLst>
          </p:cNvPr>
          <p:cNvSpPr>
            <a:spLocks noGrp="1"/>
          </p:cNvSpPr>
          <p:nvPr>
            <p:ph type="title"/>
          </p:nvPr>
        </p:nvSpPr>
        <p:spPr/>
        <p:txBody>
          <a:bodyPr/>
          <a:lstStyle/>
          <a:p>
            <a:r>
              <a:rPr lang="en-US" dirty="0">
                <a:latin typeface="Garamond" panose="02020404030301010803" pitchFamily="18" charset="0"/>
              </a:rPr>
              <a:t>Theory cont.</a:t>
            </a:r>
          </a:p>
        </p:txBody>
      </p:sp>
      <p:graphicFrame>
        <p:nvGraphicFramePr>
          <p:cNvPr id="5" name="Table 4">
            <a:extLst>
              <a:ext uri="{FF2B5EF4-FFF2-40B4-BE49-F238E27FC236}">
                <a16:creationId xmlns:a16="http://schemas.microsoft.com/office/drawing/2014/main" id="{330797CE-0061-ED4C-87F0-336A80DA6E04}"/>
              </a:ext>
            </a:extLst>
          </p:cNvPr>
          <p:cNvGraphicFramePr>
            <a:graphicFrameLocks noGrp="1"/>
          </p:cNvGraphicFramePr>
          <p:nvPr>
            <p:extLst>
              <p:ext uri="{D42A27DB-BD31-4B8C-83A1-F6EECF244321}">
                <p14:modId xmlns:p14="http://schemas.microsoft.com/office/powerpoint/2010/main" val="1925944314"/>
              </p:ext>
            </p:extLst>
          </p:nvPr>
        </p:nvGraphicFramePr>
        <p:xfrm>
          <a:off x="838200" y="2145636"/>
          <a:ext cx="11027199" cy="2566728"/>
        </p:xfrm>
        <a:graphic>
          <a:graphicData uri="http://schemas.openxmlformats.org/drawingml/2006/table">
            <a:tbl>
              <a:tblPr firstRow="1" bandRow="1">
                <a:tableStyleId>{2D5ABB26-0587-4C30-8999-92F81FD0307C}</a:tableStyleId>
              </a:tblPr>
              <a:tblGrid>
                <a:gridCol w="3675733">
                  <a:extLst>
                    <a:ext uri="{9D8B030D-6E8A-4147-A177-3AD203B41FA5}">
                      <a16:colId xmlns:a16="http://schemas.microsoft.com/office/drawing/2014/main" val="2084176858"/>
                    </a:ext>
                  </a:extLst>
                </a:gridCol>
                <a:gridCol w="3675733">
                  <a:extLst>
                    <a:ext uri="{9D8B030D-6E8A-4147-A177-3AD203B41FA5}">
                      <a16:colId xmlns:a16="http://schemas.microsoft.com/office/drawing/2014/main" val="2621985689"/>
                    </a:ext>
                  </a:extLst>
                </a:gridCol>
                <a:gridCol w="3675733">
                  <a:extLst>
                    <a:ext uri="{9D8B030D-6E8A-4147-A177-3AD203B41FA5}">
                      <a16:colId xmlns:a16="http://schemas.microsoft.com/office/drawing/2014/main" val="206680091"/>
                    </a:ext>
                  </a:extLst>
                </a:gridCol>
              </a:tblGrid>
              <a:tr h="503116">
                <a:tc>
                  <a:txBody>
                    <a:bodyPr/>
                    <a:lstStyle/>
                    <a:p>
                      <a:pPr algn="ctr"/>
                      <a:r>
                        <a:rPr lang="en-US" sz="2400" b="1" i="1" dirty="0">
                          <a:latin typeface="Garamond" panose="02020404030301010803" pitchFamily="18" charset="0"/>
                        </a:rPr>
                        <a:t>VAS</a:t>
                      </a:r>
                    </a:p>
                    <a:p>
                      <a:pPr algn="ctr"/>
                      <a:r>
                        <a:rPr lang="en-US" sz="1200" b="0" i="0" dirty="0">
                          <a:latin typeface="Garamond" panose="02020404030301010803" pitchFamily="18" charset="0"/>
                        </a:rPr>
                        <a:t>Volume of air that, when compressed to 1 cm</a:t>
                      </a:r>
                      <a:r>
                        <a:rPr lang="en-US" sz="1200" b="0" i="0" baseline="30000" dirty="0">
                          <a:latin typeface="Garamond" panose="02020404030301010803" pitchFamily="18" charset="0"/>
                        </a:rPr>
                        <a:t>3</a:t>
                      </a:r>
                      <a:r>
                        <a:rPr lang="en-US" sz="1200" b="0" i="0" baseline="0" dirty="0">
                          <a:latin typeface="Garamond" panose="02020404030301010803" pitchFamily="18" charset="0"/>
                        </a:rPr>
                        <a:t>, exerts the same force on the cone as the cone suspension</a:t>
                      </a:r>
                      <a:endParaRPr lang="en-US" sz="1200" b="0" i="0" dirty="0">
                        <a:latin typeface="Garamond" panose="02020404030301010803" pitchFamily="18" charset="0"/>
                      </a:endParaRPr>
                    </a:p>
                  </a:txBody>
                  <a:tcPr marL="124056" marR="124056" marT="62028" marB="62028"/>
                </a:tc>
                <a:tc>
                  <a:txBody>
                    <a:bodyPr/>
                    <a:lstStyle/>
                    <a:p>
                      <a:pPr algn="ctr"/>
                      <a:r>
                        <a:rPr lang="en-US" sz="2400" b="1" i="1" dirty="0" err="1">
                          <a:latin typeface="Garamond" panose="02020404030301010803" pitchFamily="18" charset="0"/>
                        </a:rPr>
                        <a:t>Z</a:t>
                      </a:r>
                      <a:r>
                        <a:rPr lang="en-US" sz="2400" b="1" i="1" baseline="-25000" dirty="0" err="1">
                          <a:latin typeface="Garamond" panose="02020404030301010803" pitchFamily="18" charset="0"/>
                        </a:rPr>
                        <a:t>nom</a:t>
                      </a:r>
                      <a:endParaRPr lang="en-US" sz="2400" b="1" i="1" baseline="-25000" dirty="0">
                        <a:latin typeface="Garamond" panose="02020404030301010803"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0" i="0" dirty="0">
                          <a:latin typeface="Garamond" panose="02020404030301010803" pitchFamily="18" charset="0"/>
                        </a:rPr>
                        <a:t>Voice coil nominal impedance</a:t>
                      </a:r>
                    </a:p>
                  </a:txBody>
                  <a:tcPr marL="124056" marR="124056" marT="62028" marB="62028"/>
                </a:tc>
                <a:tc>
                  <a:txBody>
                    <a:bodyPr/>
                    <a:lstStyle/>
                    <a:p>
                      <a:pPr algn="ctr"/>
                      <a:r>
                        <a:rPr lang="en-US" sz="2400" b="1" i="1" dirty="0">
                          <a:latin typeface="Garamond" panose="02020404030301010803" pitchFamily="18" charset="0"/>
                        </a:rPr>
                        <a:t>D</a:t>
                      </a:r>
                    </a:p>
                    <a:p>
                      <a:pPr algn="ctr"/>
                      <a:r>
                        <a:rPr lang="en-US" sz="2400" b="0" i="0" dirty="0">
                          <a:latin typeface="Garamond" panose="02020404030301010803" pitchFamily="18" charset="0"/>
                        </a:rPr>
                        <a:t>Cone diameter</a:t>
                      </a:r>
                    </a:p>
                  </a:txBody>
                  <a:tcPr marL="124056" marR="124056" marT="62028" marB="62028"/>
                </a:tc>
                <a:extLst>
                  <a:ext uri="{0D108BD9-81ED-4DB2-BD59-A6C34878D82A}">
                    <a16:rowId xmlns:a16="http://schemas.microsoft.com/office/drawing/2014/main" val="2474236146"/>
                  </a:ext>
                </a:extLst>
              </a:tr>
              <a:tr h="503116">
                <a:tc>
                  <a:txBody>
                    <a:bodyPr/>
                    <a:lstStyle/>
                    <a:p>
                      <a:pPr algn="ctr"/>
                      <a:r>
                        <a:rPr lang="en-US" sz="2400" b="1" i="1" dirty="0">
                          <a:latin typeface="Garamond" panose="02020404030301010803" pitchFamily="18" charset="0"/>
                        </a:rPr>
                        <a:t>Q</a:t>
                      </a:r>
                      <a:r>
                        <a:rPr lang="en-US" sz="2400" b="1" i="1" baseline="-25000" dirty="0">
                          <a:latin typeface="Garamond" panose="02020404030301010803" pitchFamily="18" charset="0"/>
                        </a:rPr>
                        <a:t>M</a:t>
                      </a:r>
                    </a:p>
                    <a:p>
                      <a:pPr algn="ctr"/>
                      <a:r>
                        <a:rPr lang="en-US" sz="2400" b="0" i="0" baseline="0" dirty="0">
                          <a:latin typeface="Garamond" panose="02020404030301010803" pitchFamily="18" charset="0"/>
                        </a:rPr>
                        <a:t>Mechanical circuit Q-factor</a:t>
                      </a:r>
                    </a:p>
                  </a:txBody>
                  <a:tcPr marL="124056" marR="124056" marT="62028" marB="62028"/>
                </a:tc>
                <a:tc>
                  <a:txBody>
                    <a:bodyPr/>
                    <a:lstStyle/>
                    <a:p>
                      <a:pPr algn="ctr"/>
                      <a:r>
                        <a:rPr lang="en-US" sz="2400" b="1" i="1" dirty="0">
                          <a:latin typeface="Garamond" panose="02020404030301010803" pitchFamily="18" charset="0"/>
                        </a:rPr>
                        <a:t>Q</a:t>
                      </a:r>
                      <a:r>
                        <a:rPr lang="en-US" sz="2400" b="1" i="1" baseline="-25000" dirty="0">
                          <a:latin typeface="Garamond" panose="02020404030301010803" pitchFamily="18" charset="0"/>
                        </a:rPr>
                        <a:t>E</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0" i="0" baseline="0" dirty="0">
                          <a:latin typeface="Garamond" panose="02020404030301010803" pitchFamily="18" charset="0"/>
                        </a:rPr>
                        <a:t>Electrical circuit Q-factor</a:t>
                      </a:r>
                    </a:p>
                  </a:txBody>
                  <a:tcPr marL="124056" marR="124056" marT="62028" marB="62028"/>
                </a:tc>
                <a:tc>
                  <a:txBody>
                    <a:bodyPr/>
                    <a:lstStyle/>
                    <a:p>
                      <a:pPr algn="ctr"/>
                      <a:r>
                        <a:rPr lang="en-US" sz="2400" b="1" i="1" dirty="0">
                          <a:latin typeface="Garamond" panose="02020404030301010803" pitchFamily="18" charset="0"/>
                        </a:rPr>
                        <a:t>Q</a:t>
                      </a:r>
                      <a:r>
                        <a:rPr lang="en-US" sz="2400" b="1" i="1" baseline="-25000" dirty="0">
                          <a:latin typeface="Garamond" panose="02020404030301010803" pitchFamily="18" charset="0"/>
                        </a:rPr>
                        <a:t>T</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0" i="0" baseline="0" dirty="0">
                          <a:latin typeface="Garamond" panose="02020404030301010803" pitchFamily="18" charset="0"/>
                        </a:rPr>
                        <a:t>Total circuit Q-factor</a:t>
                      </a:r>
                    </a:p>
                  </a:txBody>
                  <a:tcPr marL="124056" marR="124056" marT="62028" marB="62028"/>
                </a:tc>
                <a:extLst>
                  <a:ext uri="{0D108BD9-81ED-4DB2-BD59-A6C34878D82A}">
                    <a16:rowId xmlns:a16="http://schemas.microsoft.com/office/drawing/2014/main" val="2707829290"/>
                  </a:ext>
                </a:extLst>
              </a:tr>
              <a:tr h="503116">
                <a:tc>
                  <a:txBody>
                    <a:bodyPr/>
                    <a:lstStyle/>
                    <a:p>
                      <a:pPr algn="ctr"/>
                      <a:r>
                        <a:rPr lang="en-US" sz="2400" b="1" i="1" dirty="0">
                          <a:highlight>
                            <a:srgbClr val="FFFF00"/>
                          </a:highlight>
                          <a:latin typeface="Garamond" panose="02020404030301010803" pitchFamily="18" charset="0"/>
                        </a:rPr>
                        <a:t>f</a:t>
                      </a:r>
                      <a:r>
                        <a:rPr lang="en-US" sz="2400" b="1" i="1" baseline="-25000" dirty="0">
                          <a:highlight>
                            <a:srgbClr val="FFFF00"/>
                          </a:highlight>
                          <a:latin typeface="Garamond" panose="02020404030301010803" pitchFamily="18" charset="0"/>
                        </a:rPr>
                        <a:t>S</a:t>
                      </a:r>
                    </a:p>
                    <a:p>
                      <a:pPr algn="ctr"/>
                      <a:r>
                        <a:rPr lang="en-US" sz="2400" b="0" i="0" dirty="0">
                          <a:latin typeface="Garamond" panose="02020404030301010803" pitchFamily="18" charset="0"/>
                        </a:rPr>
                        <a:t>Driver resonant frequency</a:t>
                      </a:r>
                    </a:p>
                  </a:txBody>
                  <a:tcPr marL="124056" marR="124056" marT="62028" marB="62028"/>
                </a:tc>
                <a:tc>
                  <a:txBody>
                    <a:bodyPr/>
                    <a:lstStyle/>
                    <a:p>
                      <a:pPr algn="ctr"/>
                      <a:r>
                        <a:rPr lang="en-US" sz="2400" b="1" i="1" dirty="0">
                          <a:highlight>
                            <a:srgbClr val="FFFF00"/>
                          </a:highlight>
                          <a:latin typeface="Garamond" panose="02020404030301010803" pitchFamily="18" charset="0"/>
                        </a:rPr>
                        <a:t>Bl</a:t>
                      </a:r>
                    </a:p>
                    <a:p>
                      <a:pPr algn="ctr"/>
                      <a:r>
                        <a:rPr lang="en-US" sz="2400" b="0" i="0" dirty="0">
                          <a:latin typeface="Garamond" panose="02020404030301010803" pitchFamily="18" charset="0"/>
                        </a:rPr>
                        <a:t>Force-current constant</a:t>
                      </a:r>
                    </a:p>
                  </a:txBody>
                  <a:tcPr marL="124056" marR="124056" marT="62028" marB="62028"/>
                </a:tc>
                <a:tc>
                  <a:txBody>
                    <a:bodyPr/>
                    <a:lstStyle/>
                    <a:p>
                      <a:pPr algn="ctr"/>
                      <a:r>
                        <a:rPr lang="en-US" sz="2400" b="1" i="1" dirty="0">
                          <a:highlight>
                            <a:srgbClr val="FFFF00"/>
                          </a:highlight>
                          <a:latin typeface="Garamond" panose="02020404030301010803" pitchFamily="18" charset="0"/>
                        </a:rPr>
                        <a:t>X</a:t>
                      </a:r>
                      <a:r>
                        <a:rPr lang="en-US" sz="2400" b="1" i="1" baseline="-25000" dirty="0">
                          <a:highlight>
                            <a:srgbClr val="FFFF00"/>
                          </a:highlight>
                          <a:latin typeface="Garamond" panose="02020404030301010803" pitchFamily="18" charset="0"/>
                        </a:rPr>
                        <a:t>MAX</a:t>
                      </a:r>
                    </a:p>
                    <a:p>
                      <a:pPr algn="ctr"/>
                      <a:r>
                        <a:rPr lang="en-US" sz="2400" b="0" i="0" baseline="0" dirty="0">
                          <a:latin typeface="Garamond" panose="02020404030301010803" pitchFamily="18" charset="0"/>
                        </a:rPr>
                        <a:t>Maximum cone excursion</a:t>
                      </a:r>
                    </a:p>
                  </a:txBody>
                  <a:tcPr marL="124056" marR="124056" marT="62028" marB="62028"/>
                </a:tc>
                <a:extLst>
                  <a:ext uri="{0D108BD9-81ED-4DB2-BD59-A6C34878D82A}">
                    <a16:rowId xmlns:a16="http://schemas.microsoft.com/office/drawing/2014/main" val="3986354363"/>
                  </a:ext>
                </a:extLst>
              </a:tr>
            </a:tbl>
          </a:graphicData>
        </a:graphic>
      </p:graphicFrame>
    </p:spTree>
    <p:extLst>
      <p:ext uri="{BB962C8B-B14F-4D97-AF65-F5344CB8AC3E}">
        <p14:creationId xmlns:p14="http://schemas.microsoft.com/office/powerpoint/2010/main" val="12938005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02633-8D8F-9F48-AA2F-7D7BEB3DB29E}"/>
              </a:ext>
            </a:extLst>
          </p:cNvPr>
          <p:cNvSpPr>
            <a:spLocks noGrp="1"/>
          </p:cNvSpPr>
          <p:nvPr>
            <p:ph type="title"/>
          </p:nvPr>
        </p:nvSpPr>
        <p:spPr/>
        <p:txBody>
          <a:bodyPr/>
          <a:lstStyle/>
          <a:p>
            <a:r>
              <a:rPr lang="en-US" dirty="0">
                <a:latin typeface="Garamond" panose="02020404030301010803" pitchFamily="18" charset="0"/>
              </a:rPr>
              <a:t>Theory cont.</a:t>
            </a:r>
          </a:p>
        </p:txBody>
      </p:sp>
      <p:sp>
        <p:nvSpPr>
          <p:cNvPr id="3" name="Content Placeholder 2">
            <a:extLst>
              <a:ext uri="{FF2B5EF4-FFF2-40B4-BE49-F238E27FC236}">
                <a16:creationId xmlns:a16="http://schemas.microsoft.com/office/drawing/2014/main" id="{FAF12919-C501-BD48-B4EA-20211B3E224D}"/>
              </a:ext>
            </a:extLst>
          </p:cNvPr>
          <p:cNvSpPr>
            <a:spLocks noGrp="1"/>
          </p:cNvSpPr>
          <p:nvPr>
            <p:ph idx="1"/>
          </p:nvPr>
        </p:nvSpPr>
        <p:spPr>
          <a:xfrm>
            <a:off x="838200" y="1603604"/>
            <a:ext cx="9818914" cy="3066368"/>
          </a:xfrm>
        </p:spPr>
        <p:txBody>
          <a:bodyPr>
            <a:normAutofit fontScale="92500" lnSpcReduction="20000"/>
          </a:bodyPr>
          <a:lstStyle/>
          <a:p>
            <a:r>
              <a:rPr lang="en-US" dirty="0">
                <a:latin typeface="Garamond" panose="02020404030301010803" pitchFamily="18" charset="0"/>
              </a:rPr>
              <a:t>Closed-loop is more desirable than open-loop</a:t>
            </a:r>
          </a:p>
          <a:p>
            <a:r>
              <a:rPr lang="en-US" dirty="0">
                <a:latin typeface="Garamond" panose="02020404030301010803" pitchFamily="18" charset="0"/>
              </a:rPr>
              <a:t>Open- and closed-loop controllers are inflexible but…</a:t>
            </a:r>
          </a:p>
          <a:p>
            <a:pPr marL="285750" indent="-285750"/>
            <a:r>
              <a:rPr lang="en-US" dirty="0">
                <a:latin typeface="Garamond" panose="02020404030301010803" pitchFamily="18" charset="0"/>
              </a:rPr>
              <a:t>Closed-loop control theory allows for:</a:t>
            </a:r>
          </a:p>
          <a:p>
            <a:pPr marL="742950" lvl="1" indent="-285750"/>
            <a:r>
              <a:rPr lang="en-US" sz="2800" dirty="0">
                <a:latin typeface="Garamond" panose="02020404030301010803" pitchFamily="18" charset="0"/>
              </a:rPr>
              <a:t>State observers (obtain values for normally unmeasurable equivalent circuit parameters)</a:t>
            </a:r>
          </a:p>
          <a:p>
            <a:pPr marL="742950" lvl="1" indent="-285750"/>
            <a:r>
              <a:rPr lang="en-US" sz="2800" dirty="0">
                <a:latin typeface="Garamond" panose="02020404030301010803" pitchFamily="18" charset="0"/>
              </a:rPr>
              <a:t>Disturbance observers (measure disturbances that affect system performance such that they can be eliminated)</a:t>
            </a:r>
          </a:p>
          <a:p>
            <a:pPr marL="742950" lvl="1" indent="-285750"/>
            <a:r>
              <a:rPr lang="en-US" sz="2800" dirty="0">
                <a:latin typeface="Garamond" panose="02020404030301010803" pitchFamily="18" charset="0"/>
              </a:rPr>
              <a:t>Estimators (predict how certain loudspeaker parameters change over time)</a:t>
            </a:r>
          </a:p>
          <a:p>
            <a:endParaRPr lang="en-US" dirty="0">
              <a:latin typeface="Garamond" panose="02020404030301010803" pitchFamily="18" charset="0"/>
            </a:endParaRPr>
          </a:p>
        </p:txBody>
      </p:sp>
      <p:pic>
        <p:nvPicPr>
          <p:cNvPr id="40" name="Picture 39" descr="A close up of a clock&#10;&#10;Description automatically generated">
            <a:extLst>
              <a:ext uri="{FF2B5EF4-FFF2-40B4-BE49-F238E27FC236}">
                <a16:creationId xmlns:a16="http://schemas.microsoft.com/office/drawing/2014/main" id="{94ED8612-A480-0C44-BEC6-9FBDD9F6B9D1}"/>
              </a:ext>
            </a:extLst>
          </p:cNvPr>
          <p:cNvPicPr>
            <a:picLocks noChangeAspect="1"/>
          </p:cNvPicPr>
          <p:nvPr/>
        </p:nvPicPr>
        <p:blipFill>
          <a:blip r:embed="rId3"/>
          <a:stretch>
            <a:fillRect/>
          </a:stretch>
        </p:blipFill>
        <p:spPr>
          <a:xfrm>
            <a:off x="2670930" y="4364284"/>
            <a:ext cx="6850140" cy="2493716"/>
          </a:xfrm>
          <a:prstGeom prst="rect">
            <a:avLst/>
          </a:prstGeom>
        </p:spPr>
      </p:pic>
    </p:spTree>
    <p:extLst>
      <p:ext uri="{BB962C8B-B14F-4D97-AF65-F5344CB8AC3E}">
        <p14:creationId xmlns:p14="http://schemas.microsoft.com/office/powerpoint/2010/main" val="29710491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959</TotalTime>
  <Words>1091</Words>
  <Application>Microsoft Macintosh PowerPoint</Application>
  <PresentationFormat>Widescreen</PresentationFormat>
  <Paragraphs>139</Paragraphs>
  <Slides>29</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Arial</vt:lpstr>
      <vt:lpstr>Calibri</vt:lpstr>
      <vt:lpstr>Calibri Light</vt:lpstr>
      <vt:lpstr>Cambria Math</vt:lpstr>
      <vt:lpstr>Garamond</vt:lpstr>
      <vt:lpstr>Office Theme</vt:lpstr>
      <vt:lpstr>Motional Control of Loudspeakers</vt:lpstr>
      <vt:lpstr>PowerPoint Presentation</vt:lpstr>
      <vt:lpstr>PowerPoint Presentation</vt:lpstr>
      <vt:lpstr>Background</vt:lpstr>
      <vt:lpstr>Background</vt:lpstr>
      <vt:lpstr>Aims</vt:lpstr>
      <vt:lpstr>Theory</vt:lpstr>
      <vt:lpstr>Theory cont.</vt:lpstr>
      <vt:lpstr>Theory cont.</vt:lpstr>
      <vt:lpstr>Methodology</vt:lpstr>
      <vt:lpstr>Methodology</vt:lpstr>
      <vt:lpstr>Methodology</vt:lpstr>
      <vt:lpstr>Methodology</vt:lpstr>
      <vt:lpstr>Methodology</vt:lpstr>
      <vt:lpstr>Methodology</vt:lpstr>
      <vt:lpstr>Methodology</vt:lpstr>
      <vt:lpstr>PowerPoint Presentation</vt:lpstr>
      <vt:lpstr>Methodology</vt:lpstr>
      <vt:lpstr>PowerPoint Presentation</vt:lpstr>
      <vt:lpstr>Methodology</vt:lpstr>
      <vt:lpstr>Method cont.</vt:lpstr>
      <vt:lpstr>Method cont.</vt:lpstr>
      <vt:lpstr>PowerPoint Presentation</vt:lpstr>
      <vt:lpstr>PowerPoint Presentation</vt:lpstr>
      <vt:lpstr>Results</vt:lpstr>
      <vt:lpstr>PowerPoint Presentation</vt:lpstr>
      <vt:lpstr>PowerPoint Presentation</vt:lpstr>
      <vt:lpstr>Conclusion</vt:lpstr>
      <vt:lpstr>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Motional Control of Loudspeakers</dc:title>
  <dc:creator>Sujit Malde</dc:creator>
  <cp:lastModifiedBy>Sujit Malde</cp:lastModifiedBy>
  <cp:revision>56</cp:revision>
  <dcterms:created xsi:type="dcterms:W3CDTF">2020-05-07T15:02:44Z</dcterms:created>
  <dcterms:modified xsi:type="dcterms:W3CDTF">2020-05-09T09:06:01Z</dcterms:modified>
</cp:coreProperties>
</file>

<file path=docProps/thumbnail.jpeg>
</file>